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83" r:id="rId3"/>
    <p:sldId id="284" r:id="rId4"/>
    <p:sldId id="530" r:id="rId5"/>
    <p:sldId id="531" r:id="rId6"/>
    <p:sldId id="512" r:id="rId7"/>
    <p:sldId id="547" r:id="rId8"/>
    <p:sldId id="544" r:id="rId9"/>
    <p:sldId id="537" r:id="rId10"/>
    <p:sldId id="545" r:id="rId11"/>
    <p:sldId id="542" r:id="rId12"/>
    <p:sldId id="536" r:id="rId13"/>
    <p:sldId id="549" r:id="rId14"/>
    <p:sldId id="548" r:id="rId15"/>
    <p:sldId id="555" r:id="rId16"/>
    <p:sldId id="554" r:id="rId17"/>
    <p:sldId id="556" r:id="rId18"/>
    <p:sldId id="558" r:id="rId19"/>
    <p:sldId id="557" r:id="rId20"/>
    <p:sldId id="559" r:id="rId21"/>
    <p:sldId id="553" r:id="rId22"/>
    <p:sldId id="560" r:id="rId23"/>
    <p:sldId id="529" r:id="rId24"/>
    <p:sldId id="528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4"/>
    <a:srgbClr val="4280ED"/>
    <a:srgbClr val="8CB1F4"/>
    <a:srgbClr val="F8C101"/>
    <a:srgbClr val="6295F0"/>
    <a:srgbClr val="ED7C2F"/>
    <a:srgbClr val="5187E7"/>
    <a:srgbClr val="F8C512"/>
    <a:srgbClr val="F7DF88"/>
    <a:srgbClr val="155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6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15FD7-AE26-404F-82C2-2F066C49E9F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41ACF3A-76F6-4152-B095-34699EA9FF6E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確立產品設計價值</a:t>
          </a:r>
        </a:p>
      </dgm:t>
    </dgm:pt>
    <dgm:pt modelId="{9B74F4B2-3C97-4DDB-BF53-C20666598744}" type="parTrans" cxnId="{B76D6F55-3309-41DB-9B7A-B2EE9EE66F11}">
      <dgm:prSet/>
      <dgm:spPr/>
      <dgm:t>
        <a:bodyPr/>
        <a:lstStyle/>
        <a:p>
          <a:endParaRPr lang="zh-TW" altLang="en-US"/>
        </a:p>
      </dgm:t>
    </dgm:pt>
    <dgm:pt modelId="{DCAEE72F-48AE-44D6-82F6-D4393D98F71C}" type="sibTrans" cxnId="{B76D6F55-3309-41DB-9B7A-B2EE9EE66F11}">
      <dgm:prSet/>
      <dgm:spPr/>
      <dgm:t>
        <a:bodyPr/>
        <a:lstStyle/>
        <a:p>
          <a:endParaRPr lang="zh-TW" altLang="en-US"/>
        </a:p>
      </dgm:t>
    </dgm:pt>
    <dgm:pt modelId="{09D07895-7101-4253-ADA3-AB928B2DF1B9}">
      <dgm:prSet phldrT="[文字]" custT="1"/>
      <dgm:spPr/>
      <dgm:t>
        <a:bodyPr/>
        <a:lstStyle/>
        <a:p>
          <a:r>
            <a:rPr lang="zh-TW" altLang="en-US" sz="2800" b="1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定義出產品的主功能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CD265F-DD3A-48C6-9DCF-BF67D7F03123}" type="parTrans" cxnId="{2B5CEFC7-3390-423F-875F-FCBE98CA8B49}">
      <dgm:prSet/>
      <dgm:spPr/>
      <dgm:t>
        <a:bodyPr/>
        <a:lstStyle/>
        <a:p>
          <a:endParaRPr lang="zh-TW" altLang="en-US"/>
        </a:p>
      </dgm:t>
    </dgm:pt>
    <dgm:pt modelId="{C368DD33-3C9F-4FFE-B476-7F352F619BE3}" type="sibTrans" cxnId="{2B5CEFC7-3390-423F-875F-FCBE98CA8B49}">
      <dgm:prSet/>
      <dgm:spPr/>
      <dgm:t>
        <a:bodyPr/>
        <a:lstStyle/>
        <a:p>
          <a:endParaRPr lang="zh-TW" altLang="en-US"/>
        </a:p>
      </dgm:t>
    </dgm:pt>
    <dgm:pt modelId="{9EA829BF-51DE-43E5-B11D-9B93C1B3E5F2}">
      <dgm:prSet phldrT="[文字]" custT="1"/>
      <dgm:spPr/>
      <dgm:t>
        <a:bodyPr/>
        <a:lstStyle/>
        <a:p>
          <a:r>
            <a:rPr lang="zh-TW" altLang="en-US" sz="2800" b="1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執行產品設計優化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8B84CF-73FF-4FAB-A157-E27DBB9CE6D8}" type="parTrans" cxnId="{E0D3BD09-D0AF-4DCE-B877-D9ECE546915D}">
      <dgm:prSet/>
      <dgm:spPr/>
      <dgm:t>
        <a:bodyPr/>
        <a:lstStyle/>
        <a:p>
          <a:endParaRPr lang="zh-TW" altLang="en-US"/>
        </a:p>
      </dgm:t>
    </dgm:pt>
    <dgm:pt modelId="{17A01314-4E0B-41D3-B453-4C3298CE3FCF}" type="sibTrans" cxnId="{E0D3BD09-D0AF-4DCE-B877-D9ECE546915D}">
      <dgm:prSet/>
      <dgm:spPr/>
      <dgm:t>
        <a:bodyPr/>
        <a:lstStyle/>
        <a:p>
          <a:endParaRPr lang="zh-TW" altLang="en-US"/>
        </a:p>
      </dgm:t>
    </dgm:pt>
    <dgm:pt modelId="{7946BDE1-F8F4-4163-B998-48439B5E11DB}">
      <dgm:prSet phldrT="[文字]" custT="1"/>
      <dgm:spPr/>
      <dgm:t>
        <a:bodyPr/>
        <a:lstStyle/>
        <a:p>
          <a:r>
            <a:rPr lang="zh-TW" altLang="en-US" sz="2800" b="1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收集使用者需求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4307C1-6A3E-452B-8B66-7DC8E9CC0462}" type="parTrans" cxnId="{6823C5C2-5569-45F8-9980-1728F6845AD0}">
      <dgm:prSet/>
      <dgm:spPr/>
      <dgm:t>
        <a:bodyPr/>
        <a:lstStyle/>
        <a:p>
          <a:endParaRPr lang="zh-TW" altLang="en-US"/>
        </a:p>
      </dgm:t>
    </dgm:pt>
    <dgm:pt modelId="{F9BAFF26-D26C-45EB-BA93-7AB733AB706A}" type="sibTrans" cxnId="{6823C5C2-5569-45F8-9980-1728F6845AD0}">
      <dgm:prSet/>
      <dgm:spPr/>
      <dgm:t>
        <a:bodyPr/>
        <a:lstStyle/>
        <a:p>
          <a:endParaRPr lang="zh-TW" altLang="en-US"/>
        </a:p>
      </dgm:t>
    </dgm:pt>
    <dgm:pt modelId="{4AA21D8D-778B-40D8-A3EE-14A7679FC03F}">
      <dgm:prSet phldrT="[文字]" custT="1"/>
      <dgm:spPr/>
      <dgm:t>
        <a:bodyPr/>
        <a:lstStyle/>
        <a:p>
          <a:r>
            <a:rPr lang="zh-TW" altLang="en-US" sz="2800" b="1" i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收集使用者評價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FB275E-D15F-45E3-995A-1FC28EF3680A}" type="parTrans" cxnId="{5644B50D-5714-453C-B79C-98A48968CB6D}">
      <dgm:prSet/>
      <dgm:spPr/>
      <dgm:t>
        <a:bodyPr/>
        <a:lstStyle/>
        <a:p>
          <a:endParaRPr lang="zh-TW" altLang="en-US"/>
        </a:p>
      </dgm:t>
    </dgm:pt>
    <dgm:pt modelId="{FE8B67CA-40D1-45CC-92E1-25228159BF34}" type="sibTrans" cxnId="{5644B50D-5714-453C-B79C-98A48968CB6D}">
      <dgm:prSet/>
      <dgm:spPr/>
      <dgm:t>
        <a:bodyPr/>
        <a:lstStyle/>
        <a:p>
          <a:endParaRPr lang="zh-TW" altLang="en-US"/>
        </a:p>
      </dgm:t>
    </dgm:pt>
    <dgm:pt modelId="{ED90E61D-52B5-4DC0-BC2E-3F976942B1FF}" type="pres">
      <dgm:prSet presAssocID="{B5F15FD7-AE26-404F-82C2-2F066C49E9FE}" presName="Name0" presStyleCnt="0">
        <dgm:presLayoutVars>
          <dgm:chMax val="7"/>
          <dgm:chPref val="7"/>
          <dgm:dir/>
        </dgm:presLayoutVars>
      </dgm:prSet>
      <dgm:spPr/>
    </dgm:pt>
    <dgm:pt modelId="{9156B1C1-689C-4EAC-AC6A-072B01B79037}" type="pres">
      <dgm:prSet presAssocID="{B5F15FD7-AE26-404F-82C2-2F066C49E9FE}" presName="Name1" presStyleCnt="0"/>
      <dgm:spPr/>
    </dgm:pt>
    <dgm:pt modelId="{394DF950-0C3A-44E6-A0C1-7EDF872E5ACE}" type="pres">
      <dgm:prSet presAssocID="{B5F15FD7-AE26-404F-82C2-2F066C49E9FE}" presName="cycle" presStyleCnt="0"/>
      <dgm:spPr/>
    </dgm:pt>
    <dgm:pt modelId="{AE2E786A-D0C1-4C81-BA61-1C7210D8D514}" type="pres">
      <dgm:prSet presAssocID="{B5F15FD7-AE26-404F-82C2-2F066C49E9FE}" presName="srcNode" presStyleLbl="node1" presStyleIdx="0" presStyleCnt="5"/>
      <dgm:spPr/>
    </dgm:pt>
    <dgm:pt modelId="{959B66D2-2015-4CBB-97BA-B4DF5D6184DE}" type="pres">
      <dgm:prSet presAssocID="{B5F15FD7-AE26-404F-82C2-2F066C49E9FE}" presName="conn" presStyleLbl="parChTrans1D2" presStyleIdx="0" presStyleCnt="1"/>
      <dgm:spPr/>
    </dgm:pt>
    <dgm:pt modelId="{9ACB82D6-D9B6-4867-90C5-E4A81AC241DB}" type="pres">
      <dgm:prSet presAssocID="{B5F15FD7-AE26-404F-82C2-2F066C49E9FE}" presName="extraNode" presStyleLbl="node1" presStyleIdx="0" presStyleCnt="5"/>
      <dgm:spPr/>
    </dgm:pt>
    <dgm:pt modelId="{AC30ABF6-CF40-476F-85DB-3276C4DC65B6}" type="pres">
      <dgm:prSet presAssocID="{B5F15FD7-AE26-404F-82C2-2F066C49E9FE}" presName="dstNode" presStyleLbl="node1" presStyleIdx="0" presStyleCnt="5"/>
      <dgm:spPr/>
    </dgm:pt>
    <dgm:pt modelId="{14F711F0-2C5D-419D-8D58-0C7E7B99FF7C}" type="pres">
      <dgm:prSet presAssocID="{E41ACF3A-76F6-4152-B095-34699EA9FF6E}" presName="text_1" presStyleLbl="node1" presStyleIdx="0" presStyleCnt="5">
        <dgm:presLayoutVars>
          <dgm:bulletEnabled val="1"/>
        </dgm:presLayoutVars>
      </dgm:prSet>
      <dgm:spPr/>
    </dgm:pt>
    <dgm:pt modelId="{47224ADE-3392-4638-9F17-D9806866D4C8}" type="pres">
      <dgm:prSet presAssocID="{E41ACF3A-76F6-4152-B095-34699EA9FF6E}" presName="accent_1" presStyleCnt="0"/>
      <dgm:spPr/>
    </dgm:pt>
    <dgm:pt modelId="{6BFD28AF-415C-4EB9-8DE5-F60DAD7B527F}" type="pres">
      <dgm:prSet presAssocID="{E41ACF3A-76F6-4152-B095-34699EA9FF6E}" presName="accentRepeatNode" presStyleLbl="solidFgAcc1" presStyleIdx="0" presStyleCnt="5"/>
      <dgm:spPr/>
    </dgm:pt>
    <dgm:pt modelId="{625B5C34-AEFE-418A-BB8B-4338447C1024}" type="pres">
      <dgm:prSet presAssocID="{7946BDE1-F8F4-4163-B998-48439B5E11DB}" presName="text_2" presStyleLbl="node1" presStyleIdx="1" presStyleCnt="5">
        <dgm:presLayoutVars>
          <dgm:bulletEnabled val="1"/>
        </dgm:presLayoutVars>
      </dgm:prSet>
      <dgm:spPr/>
    </dgm:pt>
    <dgm:pt modelId="{8DE879F4-7BF5-4ABC-A5E6-7C1FE89905A6}" type="pres">
      <dgm:prSet presAssocID="{7946BDE1-F8F4-4163-B998-48439B5E11DB}" presName="accent_2" presStyleCnt="0"/>
      <dgm:spPr/>
    </dgm:pt>
    <dgm:pt modelId="{9DB37F98-D655-490D-849D-3AA874DBF7F4}" type="pres">
      <dgm:prSet presAssocID="{7946BDE1-F8F4-4163-B998-48439B5E11DB}" presName="accentRepeatNode" presStyleLbl="solidFgAcc1" presStyleIdx="1" presStyleCnt="5"/>
      <dgm:spPr/>
    </dgm:pt>
    <dgm:pt modelId="{17159B08-045F-4165-BCA9-18C2C1676B68}" type="pres">
      <dgm:prSet presAssocID="{09D07895-7101-4253-ADA3-AB928B2DF1B9}" presName="text_3" presStyleLbl="node1" presStyleIdx="2" presStyleCnt="5">
        <dgm:presLayoutVars>
          <dgm:bulletEnabled val="1"/>
        </dgm:presLayoutVars>
      </dgm:prSet>
      <dgm:spPr/>
    </dgm:pt>
    <dgm:pt modelId="{36B4E91B-9CB8-4E4D-910A-92404CC1E345}" type="pres">
      <dgm:prSet presAssocID="{09D07895-7101-4253-ADA3-AB928B2DF1B9}" presName="accent_3" presStyleCnt="0"/>
      <dgm:spPr/>
    </dgm:pt>
    <dgm:pt modelId="{B9E34956-4901-4E81-A644-92251327AA3F}" type="pres">
      <dgm:prSet presAssocID="{09D07895-7101-4253-ADA3-AB928B2DF1B9}" presName="accentRepeatNode" presStyleLbl="solidFgAcc1" presStyleIdx="2" presStyleCnt="5"/>
      <dgm:spPr/>
    </dgm:pt>
    <dgm:pt modelId="{C41BD23E-2487-4AA2-9A74-2F7DE30D03BB}" type="pres">
      <dgm:prSet presAssocID="{9EA829BF-51DE-43E5-B11D-9B93C1B3E5F2}" presName="text_4" presStyleLbl="node1" presStyleIdx="3" presStyleCnt="5">
        <dgm:presLayoutVars>
          <dgm:bulletEnabled val="1"/>
        </dgm:presLayoutVars>
      </dgm:prSet>
      <dgm:spPr/>
    </dgm:pt>
    <dgm:pt modelId="{518077BE-A28A-4BBE-93D8-7C375182D2E9}" type="pres">
      <dgm:prSet presAssocID="{9EA829BF-51DE-43E5-B11D-9B93C1B3E5F2}" presName="accent_4" presStyleCnt="0"/>
      <dgm:spPr/>
    </dgm:pt>
    <dgm:pt modelId="{AD00EAA2-8DB4-4BBB-9DBF-4FD2009595CC}" type="pres">
      <dgm:prSet presAssocID="{9EA829BF-51DE-43E5-B11D-9B93C1B3E5F2}" presName="accentRepeatNode" presStyleLbl="solidFgAcc1" presStyleIdx="3" presStyleCnt="5"/>
      <dgm:spPr/>
    </dgm:pt>
    <dgm:pt modelId="{6FFE6AE0-78FF-4F01-BA80-531202A6E2C1}" type="pres">
      <dgm:prSet presAssocID="{4AA21D8D-778B-40D8-A3EE-14A7679FC03F}" presName="text_5" presStyleLbl="node1" presStyleIdx="4" presStyleCnt="5">
        <dgm:presLayoutVars>
          <dgm:bulletEnabled val="1"/>
        </dgm:presLayoutVars>
      </dgm:prSet>
      <dgm:spPr/>
    </dgm:pt>
    <dgm:pt modelId="{2CDC80F6-BA99-4978-BE06-3E1DAAC40E13}" type="pres">
      <dgm:prSet presAssocID="{4AA21D8D-778B-40D8-A3EE-14A7679FC03F}" presName="accent_5" presStyleCnt="0"/>
      <dgm:spPr/>
    </dgm:pt>
    <dgm:pt modelId="{C6B45083-3F47-4882-8E60-24B9A3FDA7E6}" type="pres">
      <dgm:prSet presAssocID="{4AA21D8D-778B-40D8-A3EE-14A7679FC03F}" presName="accentRepeatNode" presStyleLbl="solidFgAcc1" presStyleIdx="4" presStyleCnt="5"/>
      <dgm:spPr/>
    </dgm:pt>
  </dgm:ptLst>
  <dgm:cxnLst>
    <dgm:cxn modelId="{1B0AC000-48CE-47C6-A723-92E6C9EA059D}" type="presOf" srcId="{B5F15FD7-AE26-404F-82C2-2F066C49E9FE}" destId="{ED90E61D-52B5-4DC0-BC2E-3F976942B1FF}" srcOrd="0" destOrd="0" presId="urn:microsoft.com/office/officeart/2008/layout/VerticalCurvedList"/>
    <dgm:cxn modelId="{D086F100-D2F6-4DC7-BE28-22FFCB7DE2C6}" type="presOf" srcId="{9EA829BF-51DE-43E5-B11D-9B93C1B3E5F2}" destId="{C41BD23E-2487-4AA2-9A74-2F7DE30D03BB}" srcOrd="0" destOrd="0" presId="urn:microsoft.com/office/officeart/2008/layout/VerticalCurvedList"/>
    <dgm:cxn modelId="{E0D3BD09-D0AF-4DCE-B877-D9ECE546915D}" srcId="{B5F15FD7-AE26-404F-82C2-2F066C49E9FE}" destId="{9EA829BF-51DE-43E5-B11D-9B93C1B3E5F2}" srcOrd="3" destOrd="0" parTransId="{028B84CF-73FF-4FAB-A157-E27DBB9CE6D8}" sibTransId="{17A01314-4E0B-41D3-B453-4C3298CE3FCF}"/>
    <dgm:cxn modelId="{5644B50D-5714-453C-B79C-98A48968CB6D}" srcId="{B5F15FD7-AE26-404F-82C2-2F066C49E9FE}" destId="{4AA21D8D-778B-40D8-A3EE-14A7679FC03F}" srcOrd="4" destOrd="0" parTransId="{BDFB275E-D15F-45E3-995A-1FC28EF3680A}" sibTransId="{FE8B67CA-40D1-45CC-92E1-25228159BF34}"/>
    <dgm:cxn modelId="{61F58632-686B-413C-B4C4-AF361F525334}" type="presOf" srcId="{E41ACF3A-76F6-4152-B095-34699EA9FF6E}" destId="{14F711F0-2C5D-419D-8D58-0C7E7B99FF7C}" srcOrd="0" destOrd="0" presId="urn:microsoft.com/office/officeart/2008/layout/VerticalCurvedList"/>
    <dgm:cxn modelId="{C1C9454A-5550-4BD4-9A13-E876D9475779}" type="presOf" srcId="{DCAEE72F-48AE-44D6-82F6-D4393D98F71C}" destId="{959B66D2-2015-4CBB-97BA-B4DF5D6184DE}" srcOrd="0" destOrd="0" presId="urn:microsoft.com/office/officeart/2008/layout/VerticalCurvedList"/>
    <dgm:cxn modelId="{42FAF84C-561D-4363-97DA-A6FBAE88561A}" type="presOf" srcId="{7946BDE1-F8F4-4163-B998-48439B5E11DB}" destId="{625B5C34-AEFE-418A-BB8B-4338447C1024}" srcOrd="0" destOrd="0" presId="urn:microsoft.com/office/officeart/2008/layout/VerticalCurvedList"/>
    <dgm:cxn modelId="{B76D6F55-3309-41DB-9B7A-B2EE9EE66F11}" srcId="{B5F15FD7-AE26-404F-82C2-2F066C49E9FE}" destId="{E41ACF3A-76F6-4152-B095-34699EA9FF6E}" srcOrd="0" destOrd="0" parTransId="{9B74F4B2-3C97-4DDB-BF53-C20666598744}" sibTransId="{DCAEE72F-48AE-44D6-82F6-D4393D98F71C}"/>
    <dgm:cxn modelId="{F726437E-91BA-47EC-AE85-B391AA32C16B}" type="presOf" srcId="{4AA21D8D-778B-40D8-A3EE-14A7679FC03F}" destId="{6FFE6AE0-78FF-4F01-BA80-531202A6E2C1}" srcOrd="0" destOrd="0" presId="urn:microsoft.com/office/officeart/2008/layout/VerticalCurvedList"/>
    <dgm:cxn modelId="{6823C5C2-5569-45F8-9980-1728F6845AD0}" srcId="{B5F15FD7-AE26-404F-82C2-2F066C49E9FE}" destId="{7946BDE1-F8F4-4163-B998-48439B5E11DB}" srcOrd="1" destOrd="0" parTransId="{A84307C1-6A3E-452B-8B66-7DC8E9CC0462}" sibTransId="{F9BAFF26-D26C-45EB-BA93-7AB733AB706A}"/>
    <dgm:cxn modelId="{2B5CEFC7-3390-423F-875F-FCBE98CA8B49}" srcId="{B5F15FD7-AE26-404F-82C2-2F066C49E9FE}" destId="{09D07895-7101-4253-ADA3-AB928B2DF1B9}" srcOrd="2" destOrd="0" parTransId="{2FCD265F-DD3A-48C6-9DCF-BF67D7F03123}" sibTransId="{C368DD33-3C9F-4FFE-B476-7F352F619BE3}"/>
    <dgm:cxn modelId="{AA6C9DCB-7896-4AB0-A825-CFDBB7BC9414}" type="presOf" srcId="{09D07895-7101-4253-ADA3-AB928B2DF1B9}" destId="{17159B08-045F-4165-BCA9-18C2C1676B68}" srcOrd="0" destOrd="0" presId="urn:microsoft.com/office/officeart/2008/layout/VerticalCurvedList"/>
    <dgm:cxn modelId="{9893CFE7-9669-43C7-B775-17D8BBE582A6}" type="presParOf" srcId="{ED90E61D-52B5-4DC0-BC2E-3F976942B1FF}" destId="{9156B1C1-689C-4EAC-AC6A-072B01B79037}" srcOrd="0" destOrd="0" presId="urn:microsoft.com/office/officeart/2008/layout/VerticalCurvedList"/>
    <dgm:cxn modelId="{A702159A-9981-435E-8862-D2429EADDC12}" type="presParOf" srcId="{9156B1C1-689C-4EAC-AC6A-072B01B79037}" destId="{394DF950-0C3A-44E6-A0C1-7EDF872E5ACE}" srcOrd="0" destOrd="0" presId="urn:microsoft.com/office/officeart/2008/layout/VerticalCurvedList"/>
    <dgm:cxn modelId="{5B8C1C08-A3C1-4438-8E58-15FFA97F8D3E}" type="presParOf" srcId="{394DF950-0C3A-44E6-A0C1-7EDF872E5ACE}" destId="{AE2E786A-D0C1-4C81-BA61-1C7210D8D514}" srcOrd="0" destOrd="0" presId="urn:microsoft.com/office/officeart/2008/layout/VerticalCurvedList"/>
    <dgm:cxn modelId="{984EED09-1364-41FD-890F-0082C345558C}" type="presParOf" srcId="{394DF950-0C3A-44E6-A0C1-7EDF872E5ACE}" destId="{959B66D2-2015-4CBB-97BA-B4DF5D6184DE}" srcOrd="1" destOrd="0" presId="urn:microsoft.com/office/officeart/2008/layout/VerticalCurvedList"/>
    <dgm:cxn modelId="{53C41464-D9C4-404E-B475-1AF674916F19}" type="presParOf" srcId="{394DF950-0C3A-44E6-A0C1-7EDF872E5ACE}" destId="{9ACB82D6-D9B6-4867-90C5-E4A81AC241DB}" srcOrd="2" destOrd="0" presId="urn:microsoft.com/office/officeart/2008/layout/VerticalCurvedList"/>
    <dgm:cxn modelId="{AB720304-CB4C-4DA1-A4B1-5797DB04AEEF}" type="presParOf" srcId="{394DF950-0C3A-44E6-A0C1-7EDF872E5ACE}" destId="{AC30ABF6-CF40-476F-85DB-3276C4DC65B6}" srcOrd="3" destOrd="0" presId="urn:microsoft.com/office/officeart/2008/layout/VerticalCurvedList"/>
    <dgm:cxn modelId="{C663129E-8C7A-4465-9F9B-3BC88333FB48}" type="presParOf" srcId="{9156B1C1-689C-4EAC-AC6A-072B01B79037}" destId="{14F711F0-2C5D-419D-8D58-0C7E7B99FF7C}" srcOrd="1" destOrd="0" presId="urn:microsoft.com/office/officeart/2008/layout/VerticalCurvedList"/>
    <dgm:cxn modelId="{E0C772F9-6697-435C-9ED4-D11468E89917}" type="presParOf" srcId="{9156B1C1-689C-4EAC-AC6A-072B01B79037}" destId="{47224ADE-3392-4638-9F17-D9806866D4C8}" srcOrd="2" destOrd="0" presId="urn:microsoft.com/office/officeart/2008/layout/VerticalCurvedList"/>
    <dgm:cxn modelId="{9AF27A18-BC19-4E15-B250-C6C810100B28}" type="presParOf" srcId="{47224ADE-3392-4638-9F17-D9806866D4C8}" destId="{6BFD28AF-415C-4EB9-8DE5-F60DAD7B527F}" srcOrd="0" destOrd="0" presId="urn:microsoft.com/office/officeart/2008/layout/VerticalCurvedList"/>
    <dgm:cxn modelId="{1835A166-91FE-43A7-8C4B-6792C5670B6C}" type="presParOf" srcId="{9156B1C1-689C-4EAC-AC6A-072B01B79037}" destId="{625B5C34-AEFE-418A-BB8B-4338447C1024}" srcOrd="3" destOrd="0" presId="urn:microsoft.com/office/officeart/2008/layout/VerticalCurvedList"/>
    <dgm:cxn modelId="{3B5B5766-8068-4ACE-B69B-401763A26281}" type="presParOf" srcId="{9156B1C1-689C-4EAC-AC6A-072B01B79037}" destId="{8DE879F4-7BF5-4ABC-A5E6-7C1FE89905A6}" srcOrd="4" destOrd="0" presId="urn:microsoft.com/office/officeart/2008/layout/VerticalCurvedList"/>
    <dgm:cxn modelId="{ECF4C6D3-FCEF-4DDD-A648-CC3E50D024C1}" type="presParOf" srcId="{8DE879F4-7BF5-4ABC-A5E6-7C1FE89905A6}" destId="{9DB37F98-D655-490D-849D-3AA874DBF7F4}" srcOrd="0" destOrd="0" presId="urn:microsoft.com/office/officeart/2008/layout/VerticalCurvedList"/>
    <dgm:cxn modelId="{5817BD37-F5CA-44FE-BF55-D54BDA3F8E14}" type="presParOf" srcId="{9156B1C1-689C-4EAC-AC6A-072B01B79037}" destId="{17159B08-045F-4165-BCA9-18C2C1676B68}" srcOrd="5" destOrd="0" presId="urn:microsoft.com/office/officeart/2008/layout/VerticalCurvedList"/>
    <dgm:cxn modelId="{36D582AD-83D1-423F-8705-2F30A13A380B}" type="presParOf" srcId="{9156B1C1-689C-4EAC-AC6A-072B01B79037}" destId="{36B4E91B-9CB8-4E4D-910A-92404CC1E345}" srcOrd="6" destOrd="0" presId="urn:microsoft.com/office/officeart/2008/layout/VerticalCurvedList"/>
    <dgm:cxn modelId="{46F64FEC-7C27-41E5-8591-491F4EDC7B16}" type="presParOf" srcId="{36B4E91B-9CB8-4E4D-910A-92404CC1E345}" destId="{B9E34956-4901-4E81-A644-92251327AA3F}" srcOrd="0" destOrd="0" presId="urn:microsoft.com/office/officeart/2008/layout/VerticalCurvedList"/>
    <dgm:cxn modelId="{D2FBB302-1F88-48D1-B156-70B090F78D84}" type="presParOf" srcId="{9156B1C1-689C-4EAC-AC6A-072B01B79037}" destId="{C41BD23E-2487-4AA2-9A74-2F7DE30D03BB}" srcOrd="7" destOrd="0" presId="urn:microsoft.com/office/officeart/2008/layout/VerticalCurvedList"/>
    <dgm:cxn modelId="{3D4768F9-9599-42C9-8381-C113F978B2E1}" type="presParOf" srcId="{9156B1C1-689C-4EAC-AC6A-072B01B79037}" destId="{518077BE-A28A-4BBE-93D8-7C375182D2E9}" srcOrd="8" destOrd="0" presId="urn:microsoft.com/office/officeart/2008/layout/VerticalCurvedList"/>
    <dgm:cxn modelId="{9606DD19-61AF-4274-B5C1-C854A2A375AB}" type="presParOf" srcId="{518077BE-A28A-4BBE-93D8-7C375182D2E9}" destId="{AD00EAA2-8DB4-4BBB-9DBF-4FD2009595CC}" srcOrd="0" destOrd="0" presId="urn:microsoft.com/office/officeart/2008/layout/VerticalCurvedList"/>
    <dgm:cxn modelId="{B56B636F-B5E5-44B5-96F3-6451C8A02614}" type="presParOf" srcId="{9156B1C1-689C-4EAC-AC6A-072B01B79037}" destId="{6FFE6AE0-78FF-4F01-BA80-531202A6E2C1}" srcOrd="9" destOrd="0" presId="urn:microsoft.com/office/officeart/2008/layout/VerticalCurvedList"/>
    <dgm:cxn modelId="{47026A21-63E4-4283-886E-C8F3648D1961}" type="presParOf" srcId="{9156B1C1-689C-4EAC-AC6A-072B01B79037}" destId="{2CDC80F6-BA99-4978-BE06-3E1DAAC40E13}" srcOrd="10" destOrd="0" presId="urn:microsoft.com/office/officeart/2008/layout/VerticalCurvedList"/>
    <dgm:cxn modelId="{51C028AF-5741-4C59-AC96-80136EAFD4C1}" type="presParOf" srcId="{2CDC80F6-BA99-4978-BE06-3E1DAAC40E13}" destId="{C6B45083-3F47-4882-8E60-24B9A3FDA7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AFFD1D-6BFA-4ECB-87DB-78E0B90AAAAA}" type="doc">
      <dgm:prSet loTypeId="urn:microsoft.com/office/officeart/2005/8/layout/orgChart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D85D510A-F6DC-4EF3-B105-97EC211475D4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用路人</a:t>
          </a:r>
        </a:p>
      </dgm:t>
    </dgm:pt>
    <dgm:pt modelId="{4AA0510C-C5FC-47C8-A2B1-D966153F1702}" type="parTrans" cxnId="{8487BC50-0FA9-474A-A8EA-46071281D874}">
      <dgm:prSet/>
      <dgm:spPr/>
      <dgm:t>
        <a:bodyPr/>
        <a:lstStyle/>
        <a:p>
          <a:endParaRPr lang="zh-TW" altLang="en-US"/>
        </a:p>
      </dgm:t>
    </dgm:pt>
    <dgm:pt modelId="{0892ACB5-73FB-458A-A32C-F412808AC429}" type="sibTrans" cxnId="{8487BC50-0FA9-474A-A8EA-46071281D874}">
      <dgm:prSet/>
      <dgm:spPr/>
      <dgm:t>
        <a:bodyPr/>
        <a:lstStyle/>
        <a:p>
          <a:endParaRPr lang="zh-TW" altLang="en-US"/>
        </a:p>
      </dgm:t>
    </dgm:pt>
    <dgm:pt modelId="{624B4DE8-E03D-47F2-80E3-F943C793AD5A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提前得知救護車動向</a:t>
          </a:r>
        </a:p>
      </dgm:t>
    </dgm:pt>
    <dgm:pt modelId="{0446E9B1-D69D-49F6-BD93-FE5A1C9969E3}" type="parTrans" cxnId="{5AF2A735-FC4E-469F-852B-5182E10B851D}">
      <dgm:prSet/>
      <dgm:spPr/>
      <dgm:t>
        <a:bodyPr/>
        <a:lstStyle/>
        <a:p>
          <a:endParaRPr lang="zh-TW" altLang="en-US"/>
        </a:p>
      </dgm:t>
    </dgm:pt>
    <dgm:pt modelId="{AF6F3F06-1142-42E9-B2F1-CB88BA5755C1}" type="sibTrans" cxnId="{5AF2A735-FC4E-469F-852B-5182E10B851D}">
      <dgm:prSet/>
      <dgm:spPr/>
      <dgm:t>
        <a:bodyPr/>
        <a:lstStyle/>
        <a:p>
          <a:endParaRPr lang="zh-TW" altLang="en-US"/>
        </a:p>
      </dgm:t>
    </dgm:pt>
    <dgm:pt modelId="{3778542A-49F8-4283-A731-6E88CDCD7A54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避免佔道搶救時間</a:t>
          </a:r>
        </a:p>
      </dgm:t>
    </dgm:pt>
    <dgm:pt modelId="{3EBB9181-A26F-430D-A8A8-8B962CED4933}" type="parTrans" cxnId="{AAED8EB9-D493-4DB0-8B25-9B631231180E}">
      <dgm:prSet/>
      <dgm:spPr/>
      <dgm:t>
        <a:bodyPr/>
        <a:lstStyle/>
        <a:p>
          <a:endParaRPr lang="zh-TW" altLang="en-US"/>
        </a:p>
      </dgm:t>
    </dgm:pt>
    <dgm:pt modelId="{4AF10CCC-C309-47E8-9A74-E328AA594AD5}" type="sibTrans" cxnId="{AAED8EB9-D493-4DB0-8B25-9B631231180E}">
      <dgm:prSet/>
      <dgm:spPr/>
      <dgm:t>
        <a:bodyPr/>
        <a:lstStyle/>
        <a:p>
          <a:endParaRPr lang="zh-TW" altLang="en-US"/>
        </a:p>
      </dgm:t>
    </dgm:pt>
    <dgm:pt modelId="{32CEFFD4-D613-4013-BD7C-FAF651CA4F8C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避免造成駕駛恐慌</a:t>
          </a:r>
        </a:p>
      </dgm:t>
    </dgm:pt>
    <dgm:pt modelId="{BE6F509D-4F37-48AC-8915-3BB3ACDBB126}" type="parTrans" cxnId="{73F2DDD5-7C54-4A08-905B-6C653DCA1FB4}">
      <dgm:prSet/>
      <dgm:spPr/>
      <dgm:t>
        <a:bodyPr/>
        <a:lstStyle/>
        <a:p>
          <a:endParaRPr lang="zh-TW" altLang="en-US"/>
        </a:p>
      </dgm:t>
    </dgm:pt>
    <dgm:pt modelId="{0DB2AD11-7978-40B9-AFF8-8618BDC2A7EE}" type="sibTrans" cxnId="{73F2DDD5-7C54-4A08-905B-6C653DCA1FB4}">
      <dgm:prSet/>
      <dgm:spPr/>
      <dgm:t>
        <a:bodyPr/>
        <a:lstStyle/>
        <a:p>
          <a:endParaRPr lang="zh-TW" altLang="en-US"/>
        </a:p>
      </dgm:t>
    </dgm:pt>
    <dgm:pt modelId="{4C159A40-FF37-4AF4-B7C7-3BA01B627ED2}" type="pres">
      <dgm:prSet presAssocID="{19AFFD1D-6BFA-4ECB-87DB-78E0B90AAA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E7582B1-627E-4B8B-B180-6568CF00E1DD}" type="pres">
      <dgm:prSet presAssocID="{D85D510A-F6DC-4EF3-B105-97EC211475D4}" presName="hierRoot1" presStyleCnt="0">
        <dgm:presLayoutVars>
          <dgm:hierBranch val="init"/>
        </dgm:presLayoutVars>
      </dgm:prSet>
      <dgm:spPr/>
    </dgm:pt>
    <dgm:pt modelId="{B695EF06-2B95-4645-A80D-6D19E670A05C}" type="pres">
      <dgm:prSet presAssocID="{D85D510A-F6DC-4EF3-B105-97EC211475D4}" presName="rootComposite1" presStyleCnt="0"/>
      <dgm:spPr/>
    </dgm:pt>
    <dgm:pt modelId="{90D9D13B-C057-410F-8ECF-EC43D673BAD2}" type="pres">
      <dgm:prSet presAssocID="{D85D510A-F6DC-4EF3-B105-97EC211475D4}" presName="rootText1" presStyleLbl="node0" presStyleIdx="0" presStyleCnt="1">
        <dgm:presLayoutVars>
          <dgm:chPref val="3"/>
        </dgm:presLayoutVars>
      </dgm:prSet>
      <dgm:spPr>
        <a:prstGeom prst="flowChartOffpageConnector">
          <a:avLst/>
        </a:prstGeom>
      </dgm:spPr>
    </dgm:pt>
    <dgm:pt modelId="{B28A0086-4B7F-492E-9A49-AA43D22ED748}" type="pres">
      <dgm:prSet presAssocID="{D85D510A-F6DC-4EF3-B105-97EC211475D4}" presName="rootConnector1" presStyleLbl="node1" presStyleIdx="0" presStyleCnt="0"/>
      <dgm:spPr/>
    </dgm:pt>
    <dgm:pt modelId="{2B8B63FA-1C40-43DB-A02E-CE02235793A6}" type="pres">
      <dgm:prSet presAssocID="{D85D510A-F6DC-4EF3-B105-97EC211475D4}" presName="hierChild2" presStyleCnt="0"/>
      <dgm:spPr/>
    </dgm:pt>
    <dgm:pt modelId="{FC62D480-22D3-4A04-B950-F26DF330098C}" type="pres">
      <dgm:prSet presAssocID="{0446E9B1-D69D-49F6-BD93-FE5A1C9969E3}" presName="Name37" presStyleLbl="parChTrans1D2" presStyleIdx="0" presStyleCnt="3"/>
      <dgm:spPr/>
    </dgm:pt>
    <dgm:pt modelId="{D2F02257-06F0-4355-9F50-B935BCA6B6D9}" type="pres">
      <dgm:prSet presAssocID="{624B4DE8-E03D-47F2-80E3-F943C793AD5A}" presName="hierRoot2" presStyleCnt="0">
        <dgm:presLayoutVars>
          <dgm:hierBranch val="init"/>
        </dgm:presLayoutVars>
      </dgm:prSet>
      <dgm:spPr/>
    </dgm:pt>
    <dgm:pt modelId="{006ED80C-BE5D-4717-AA49-8894BBA538F8}" type="pres">
      <dgm:prSet presAssocID="{624B4DE8-E03D-47F2-80E3-F943C793AD5A}" presName="rootComposite" presStyleCnt="0"/>
      <dgm:spPr/>
    </dgm:pt>
    <dgm:pt modelId="{90367C74-E526-4FFC-9CCF-8D19C65FC062}" type="pres">
      <dgm:prSet presAssocID="{624B4DE8-E03D-47F2-80E3-F943C793AD5A}" presName="rootText" presStyleLbl="node2" presStyleIdx="0" presStyleCnt="3">
        <dgm:presLayoutVars>
          <dgm:chPref val="3"/>
        </dgm:presLayoutVars>
      </dgm:prSet>
      <dgm:spPr>
        <a:prstGeom prst="homePlate">
          <a:avLst/>
        </a:prstGeom>
      </dgm:spPr>
    </dgm:pt>
    <dgm:pt modelId="{E6B4CB0B-D6D8-4F84-BF68-6B0F6810CDA3}" type="pres">
      <dgm:prSet presAssocID="{624B4DE8-E03D-47F2-80E3-F943C793AD5A}" presName="rootConnector" presStyleLbl="node2" presStyleIdx="0" presStyleCnt="3"/>
      <dgm:spPr/>
    </dgm:pt>
    <dgm:pt modelId="{2A3EB0CC-C4C2-48B4-9835-EC5AAED0C96D}" type="pres">
      <dgm:prSet presAssocID="{624B4DE8-E03D-47F2-80E3-F943C793AD5A}" presName="hierChild4" presStyleCnt="0"/>
      <dgm:spPr/>
    </dgm:pt>
    <dgm:pt modelId="{3A36BBCA-8AFC-4A96-8D7F-F53134B306EA}" type="pres">
      <dgm:prSet presAssocID="{624B4DE8-E03D-47F2-80E3-F943C793AD5A}" presName="hierChild5" presStyleCnt="0"/>
      <dgm:spPr/>
    </dgm:pt>
    <dgm:pt modelId="{DF5922DD-67DF-41B4-A9A6-B341D04CD483}" type="pres">
      <dgm:prSet presAssocID="{3EBB9181-A26F-430D-A8A8-8B962CED4933}" presName="Name37" presStyleLbl="parChTrans1D2" presStyleIdx="1" presStyleCnt="3"/>
      <dgm:spPr/>
    </dgm:pt>
    <dgm:pt modelId="{F15294C7-E3D5-49CC-8AA5-CB1A4C56BFC7}" type="pres">
      <dgm:prSet presAssocID="{3778542A-49F8-4283-A731-6E88CDCD7A54}" presName="hierRoot2" presStyleCnt="0">
        <dgm:presLayoutVars>
          <dgm:hierBranch val="init"/>
        </dgm:presLayoutVars>
      </dgm:prSet>
      <dgm:spPr/>
    </dgm:pt>
    <dgm:pt modelId="{350DB184-E86D-461F-86DA-C17590C25F4F}" type="pres">
      <dgm:prSet presAssocID="{3778542A-49F8-4283-A731-6E88CDCD7A54}" presName="rootComposite" presStyleCnt="0"/>
      <dgm:spPr/>
    </dgm:pt>
    <dgm:pt modelId="{04F15231-7DD5-4AC3-BD86-A8B12D6AB00E}" type="pres">
      <dgm:prSet presAssocID="{3778542A-49F8-4283-A731-6E88CDCD7A54}" presName="rootText" presStyleLbl="node2" presStyleIdx="1" presStyleCnt="3">
        <dgm:presLayoutVars>
          <dgm:chPref val="3"/>
        </dgm:presLayoutVars>
      </dgm:prSet>
      <dgm:spPr>
        <a:prstGeom prst="homePlate">
          <a:avLst/>
        </a:prstGeom>
      </dgm:spPr>
    </dgm:pt>
    <dgm:pt modelId="{6F630E41-8517-4E36-B4FF-708A21D8B087}" type="pres">
      <dgm:prSet presAssocID="{3778542A-49F8-4283-A731-6E88CDCD7A54}" presName="rootConnector" presStyleLbl="node2" presStyleIdx="1" presStyleCnt="3"/>
      <dgm:spPr/>
    </dgm:pt>
    <dgm:pt modelId="{8D61715A-F9BD-49ED-AA57-3604E5CAA365}" type="pres">
      <dgm:prSet presAssocID="{3778542A-49F8-4283-A731-6E88CDCD7A54}" presName="hierChild4" presStyleCnt="0"/>
      <dgm:spPr/>
    </dgm:pt>
    <dgm:pt modelId="{187BAC28-B8FC-4F32-B001-E3A660F12057}" type="pres">
      <dgm:prSet presAssocID="{3778542A-49F8-4283-A731-6E88CDCD7A54}" presName="hierChild5" presStyleCnt="0"/>
      <dgm:spPr/>
    </dgm:pt>
    <dgm:pt modelId="{B320C00D-EB79-4336-A98E-EA5A470A4A58}" type="pres">
      <dgm:prSet presAssocID="{BE6F509D-4F37-48AC-8915-3BB3ACDBB126}" presName="Name37" presStyleLbl="parChTrans1D2" presStyleIdx="2" presStyleCnt="3"/>
      <dgm:spPr/>
    </dgm:pt>
    <dgm:pt modelId="{426EBDD1-ABAF-4177-B34B-5C8ABD26B7E1}" type="pres">
      <dgm:prSet presAssocID="{32CEFFD4-D613-4013-BD7C-FAF651CA4F8C}" presName="hierRoot2" presStyleCnt="0">
        <dgm:presLayoutVars>
          <dgm:hierBranch val="init"/>
        </dgm:presLayoutVars>
      </dgm:prSet>
      <dgm:spPr/>
    </dgm:pt>
    <dgm:pt modelId="{3E8D9E0A-F658-4A87-8616-DA07353812D6}" type="pres">
      <dgm:prSet presAssocID="{32CEFFD4-D613-4013-BD7C-FAF651CA4F8C}" presName="rootComposite" presStyleCnt="0"/>
      <dgm:spPr/>
    </dgm:pt>
    <dgm:pt modelId="{F9F46823-61A0-4696-89AC-C40692D033DE}" type="pres">
      <dgm:prSet presAssocID="{32CEFFD4-D613-4013-BD7C-FAF651CA4F8C}" presName="rootText" presStyleLbl="node2" presStyleIdx="2" presStyleCnt="3">
        <dgm:presLayoutVars>
          <dgm:chPref val="3"/>
        </dgm:presLayoutVars>
      </dgm:prSet>
      <dgm:spPr>
        <a:prstGeom prst="homePlate">
          <a:avLst/>
        </a:prstGeom>
      </dgm:spPr>
    </dgm:pt>
    <dgm:pt modelId="{CD46F58A-6125-4D93-ABC9-1B0038DDCE14}" type="pres">
      <dgm:prSet presAssocID="{32CEFFD4-D613-4013-BD7C-FAF651CA4F8C}" presName="rootConnector" presStyleLbl="node2" presStyleIdx="2" presStyleCnt="3"/>
      <dgm:spPr/>
    </dgm:pt>
    <dgm:pt modelId="{9C762C81-9C81-4BAD-9263-B26509B9B635}" type="pres">
      <dgm:prSet presAssocID="{32CEFFD4-D613-4013-BD7C-FAF651CA4F8C}" presName="hierChild4" presStyleCnt="0"/>
      <dgm:spPr/>
    </dgm:pt>
    <dgm:pt modelId="{422CC566-E4AD-49BA-B525-03A859702A27}" type="pres">
      <dgm:prSet presAssocID="{32CEFFD4-D613-4013-BD7C-FAF651CA4F8C}" presName="hierChild5" presStyleCnt="0"/>
      <dgm:spPr/>
    </dgm:pt>
    <dgm:pt modelId="{14880902-A842-4061-B416-5D851906F2EF}" type="pres">
      <dgm:prSet presAssocID="{D85D510A-F6DC-4EF3-B105-97EC211475D4}" presName="hierChild3" presStyleCnt="0"/>
      <dgm:spPr/>
    </dgm:pt>
  </dgm:ptLst>
  <dgm:cxnLst>
    <dgm:cxn modelId="{17445307-0AFB-4C99-B68E-FE3BF84359EB}" type="presOf" srcId="{3EBB9181-A26F-430D-A8A8-8B962CED4933}" destId="{DF5922DD-67DF-41B4-A9A6-B341D04CD483}" srcOrd="0" destOrd="0" presId="urn:microsoft.com/office/officeart/2005/8/layout/orgChart1"/>
    <dgm:cxn modelId="{42A8EB0B-561F-4C10-8119-D6258733B678}" type="presOf" srcId="{624B4DE8-E03D-47F2-80E3-F943C793AD5A}" destId="{E6B4CB0B-D6D8-4F84-BF68-6B0F6810CDA3}" srcOrd="1" destOrd="0" presId="urn:microsoft.com/office/officeart/2005/8/layout/orgChart1"/>
    <dgm:cxn modelId="{0D9A9E0C-2877-4439-B20F-1FAD429532A3}" type="presOf" srcId="{3778542A-49F8-4283-A731-6E88CDCD7A54}" destId="{6F630E41-8517-4E36-B4FF-708A21D8B087}" srcOrd="1" destOrd="0" presId="urn:microsoft.com/office/officeart/2005/8/layout/orgChart1"/>
    <dgm:cxn modelId="{5AF2A735-FC4E-469F-852B-5182E10B851D}" srcId="{D85D510A-F6DC-4EF3-B105-97EC211475D4}" destId="{624B4DE8-E03D-47F2-80E3-F943C793AD5A}" srcOrd="0" destOrd="0" parTransId="{0446E9B1-D69D-49F6-BD93-FE5A1C9969E3}" sibTransId="{AF6F3F06-1142-42E9-B2F1-CB88BA5755C1}"/>
    <dgm:cxn modelId="{354B8C3A-5B20-4116-AE05-C5B7FB374DE3}" type="presOf" srcId="{0446E9B1-D69D-49F6-BD93-FE5A1C9969E3}" destId="{FC62D480-22D3-4A04-B950-F26DF330098C}" srcOrd="0" destOrd="0" presId="urn:microsoft.com/office/officeart/2005/8/layout/orgChart1"/>
    <dgm:cxn modelId="{0834164D-E4B1-47C2-B710-DDED8CC7C559}" type="presOf" srcId="{624B4DE8-E03D-47F2-80E3-F943C793AD5A}" destId="{90367C74-E526-4FFC-9CCF-8D19C65FC062}" srcOrd="0" destOrd="0" presId="urn:microsoft.com/office/officeart/2005/8/layout/orgChart1"/>
    <dgm:cxn modelId="{8487BC50-0FA9-474A-A8EA-46071281D874}" srcId="{19AFFD1D-6BFA-4ECB-87DB-78E0B90AAAAA}" destId="{D85D510A-F6DC-4EF3-B105-97EC211475D4}" srcOrd="0" destOrd="0" parTransId="{4AA0510C-C5FC-47C8-A2B1-D966153F1702}" sibTransId="{0892ACB5-73FB-458A-A32C-F412808AC429}"/>
    <dgm:cxn modelId="{A2C0598C-3BEC-4A2D-9ED7-423456E926AA}" type="presOf" srcId="{D85D510A-F6DC-4EF3-B105-97EC211475D4}" destId="{90D9D13B-C057-410F-8ECF-EC43D673BAD2}" srcOrd="0" destOrd="0" presId="urn:microsoft.com/office/officeart/2005/8/layout/orgChart1"/>
    <dgm:cxn modelId="{4D97BA9E-C686-4CEC-9D5D-9FCC5CA08785}" type="presOf" srcId="{3778542A-49F8-4283-A731-6E88CDCD7A54}" destId="{04F15231-7DD5-4AC3-BD86-A8B12D6AB00E}" srcOrd="0" destOrd="0" presId="urn:microsoft.com/office/officeart/2005/8/layout/orgChart1"/>
    <dgm:cxn modelId="{AAED8EB9-D493-4DB0-8B25-9B631231180E}" srcId="{D85D510A-F6DC-4EF3-B105-97EC211475D4}" destId="{3778542A-49F8-4283-A731-6E88CDCD7A54}" srcOrd="1" destOrd="0" parTransId="{3EBB9181-A26F-430D-A8A8-8B962CED4933}" sibTransId="{4AF10CCC-C309-47E8-9A74-E328AA594AD5}"/>
    <dgm:cxn modelId="{F764B6C5-A0FD-4C4F-97D1-A2758BE7D596}" type="presOf" srcId="{19AFFD1D-6BFA-4ECB-87DB-78E0B90AAAAA}" destId="{4C159A40-FF37-4AF4-B7C7-3BA01B627ED2}" srcOrd="0" destOrd="0" presId="urn:microsoft.com/office/officeart/2005/8/layout/orgChart1"/>
    <dgm:cxn modelId="{584C27D3-2183-40F7-8CF3-CFBEDD469A2D}" type="presOf" srcId="{32CEFFD4-D613-4013-BD7C-FAF651CA4F8C}" destId="{CD46F58A-6125-4D93-ABC9-1B0038DDCE14}" srcOrd="1" destOrd="0" presId="urn:microsoft.com/office/officeart/2005/8/layout/orgChart1"/>
    <dgm:cxn modelId="{73F2DDD5-7C54-4A08-905B-6C653DCA1FB4}" srcId="{D85D510A-F6DC-4EF3-B105-97EC211475D4}" destId="{32CEFFD4-D613-4013-BD7C-FAF651CA4F8C}" srcOrd="2" destOrd="0" parTransId="{BE6F509D-4F37-48AC-8915-3BB3ACDBB126}" sibTransId="{0DB2AD11-7978-40B9-AFF8-8618BDC2A7EE}"/>
    <dgm:cxn modelId="{4020CBD6-2577-43B1-9286-64E4A9F2BA22}" type="presOf" srcId="{BE6F509D-4F37-48AC-8915-3BB3ACDBB126}" destId="{B320C00D-EB79-4336-A98E-EA5A470A4A58}" srcOrd="0" destOrd="0" presId="urn:microsoft.com/office/officeart/2005/8/layout/orgChart1"/>
    <dgm:cxn modelId="{592F63E6-D1A6-47BD-869C-B4A5C120FE4E}" type="presOf" srcId="{D85D510A-F6DC-4EF3-B105-97EC211475D4}" destId="{B28A0086-4B7F-492E-9A49-AA43D22ED748}" srcOrd="1" destOrd="0" presId="urn:microsoft.com/office/officeart/2005/8/layout/orgChart1"/>
    <dgm:cxn modelId="{21D223F3-7876-4EDB-AB64-A2224E6E71B3}" type="presOf" srcId="{32CEFFD4-D613-4013-BD7C-FAF651CA4F8C}" destId="{F9F46823-61A0-4696-89AC-C40692D033DE}" srcOrd="0" destOrd="0" presId="urn:microsoft.com/office/officeart/2005/8/layout/orgChart1"/>
    <dgm:cxn modelId="{8890C8DF-11ED-4703-ADFE-8D36348D9A9E}" type="presParOf" srcId="{4C159A40-FF37-4AF4-B7C7-3BA01B627ED2}" destId="{2E7582B1-627E-4B8B-B180-6568CF00E1DD}" srcOrd="0" destOrd="0" presId="urn:microsoft.com/office/officeart/2005/8/layout/orgChart1"/>
    <dgm:cxn modelId="{3E5CDC25-11E4-4269-A0AE-ED485CF23F27}" type="presParOf" srcId="{2E7582B1-627E-4B8B-B180-6568CF00E1DD}" destId="{B695EF06-2B95-4645-A80D-6D19E670A05C}" srcOrd="0" destOrd="0" presId="urn:microsoft.com/office/officeart/2005/8/layout/orgChart1"/>
    <dgm:cxn modelId="{80022AFF-2C32-4485-B85D-A15E71F21E91}" type="presParOf" srcId="{B695EF06-2B95-4645-A80D-6D19E670A05C}" destId="{90D9D13B-C057-410F-8ECF-EC43D673BAD2}" srcOrd="0" destOrd="0" presId="urn:microsoft.com/office/officeart/2005/8/layout/orgChart1"/>
    <dgm:cxn modelId="{B3E0F354-5630-4E5A-8BC8-3CC5572AC111}" type="presParOf" srcId="{B695EF06-2B95-4645-A80D-6D19E670A05C}" destId="{B28A0086-4B7F-492E-9A49-AA43D22ED748}" srcOrd="1" destOrd="0" presId="urn:microsoft.com/office/officeart/2005/8/layout/orgChart1"/>
    <dgm:cxn modelId="{9AE3B6AB-4D63-4999-9FE0-A8DD8F7EAAE9}" type="presParOf" srcId="{2E7582B1-627E-4B8B-B180-6568CF00E1DD}" destId="{2B8B63FA-1C40-43DB-A02E-CE02235793A6}" srcOrd="1" destOrd="0" presId="urn:microsoft.com/office/officeart/2005/8/layout/orgChart1"/>
    <dgm:cxn modelId="{E0A37D40-1373-429E-9696-3601AF1E6685}" type="presParOf" srcId="{2B8B63FA-1C40-43DB-A02E-CE02235793A6}" destId="{FC62D480-22D3-4A04-B950-F26DF330098C}" srcOrd="0" destOrd="0" presId="urn:microsoft.com/office/officeart/2005/8/layout/orgChart1"/>
    <dgm:cxn modelId="{FFF59CBE-3FA8-47DD-ABBA-410B2C389385}" type="presParOf" srcId="{2B8B63FA-1C40-43DB-A02E-CE02235793A6}" destId="{D2F02257-06F0-4355-9F50-B935BCA6B6D9}" srcOrd="1" destOrd="0" presId="urn:microsoft.com/office/officeart/2005/8/layout/orgChart1"/>
    <dgm:cxn modelId="{F73500FE-2EE5-4289-9A06-C53A2A894051}" type="presParOf" srcId="{D2F02257-06F0-4355-9F50-B935BCA6B6D9}" destId="{006ED80C-BE5D-4717-AA49-8894BBA538F8}" srcOrd="0" destOrd="0" presId="urn:microsoft.com/office/officeart/2005/8/layout/orgChart1"/>
    <dgm:cxn modelId="{52F71C09-7876-4C59-984C-25E0E0C487A9}" type="presParOf" srcId="{006ED80C-BE5D-4717-AA49-8894BBA538F8}" destId="{90367C74-E526-4FFC-9CCF-8D19C65FC062}" srcOrd="0" destOrd="0" presId="urn:microsoft.com/office/officeart/2005/8/layout/orgChart1"/>
    <dgm:cxn modelId="{D7090461-34F2-4BFE-8353-AE396EAC4C84}" type="presParOf" srcId="{006ED80C-BE5D-4717-AA49-8894BBA538F8}" destId="{E6B4CB0B-D6D8-4F84-BF68-6B0F6810CDA3}" srcOrd="1" destOrd="0" presId="urn:microsoft.com/office/officeart/2005/8/layout/orgChart1"/>
    <dgm:cxn modelId="{1C7E0A12-C635-4624-BC01-5EDB62D7E921}" type="presParOf" srcId="{D2F02257-06F0-4355-9F50-B935BCA6B6D9}" destId="{2A3EB0CC-C4C2-48B4-9835-EC5AAED0C96D}" srcOrd="1" destOrd="0" presId="urn:microsoft.com/office/officeart/2005/8/layout/orgChart1"/>
    <dgm:cxn modelId="{E57CBCCC-01AD-40F3-BA42-DF4D5AC20460}" type="presParOf" srcId="{D2F02257-06F0-4355-9F50-B935BCA6B6D9}" destId="{3A36BBCA-8AFC-4A96-8D7F-F53134B306EA}" srcOrd="2" destOrd="0" presId="urn:microsoft.com/office/officeart/2005/8/layout/orgChart1"/>
    <dgm:cxn modelId="{363FF0DD-FDDA-4688-80C1-AAE67F859942}" type="presParOf" srcId="{2B8B63FA-1C40-43DB-A02E-CE02235793A6}" destId="{DF5922DD-67DF-41B4-A9A6-B341D04CD483}" srcOrd="2" destOrd="0" presId="urn:microsoft.com/office/officeart/2005/8/layout/orgChart1"/>
    <dgm:cxn modelId="{019180CB-3F04-4A19-91C0-790A4A839E0E}" type="presParOf" srcId="{2B8B63FA-1C40-43DB-A02E-CE02235793A6}" destId="{F15294C7-E3D5-49CC-8AA5-CB1A4C56BFC7}" srcOrd="3" destOrd="0" presId="urn:microsoft.com/office/officeart/2005/8/layout/orgChart1"/>
    <dgm:cxn modelId="{FC6B4DCB-2FCB-4D17-9C5C-ACB88D7DC35D}" type="presParOf" srcId="{F15294C7-E3D5-49CC-8AA5-CB1A4C56BFC7}" destId="{350DB184-E86D-461F-86DA-C17590C25F4F}" srcOrd="0" destOrd="0" presId="urn:microsoft.com/office/officeart/2005/8/layout/orgChart1"/>
    <dgm:cxn modelId="{8160886A-4FEF-4656-985C-4FE404558007}" type="presParOf" srcId="{350DB184-E86D-461F-86DA-C17590C25F4F}" destId="{04F15231-7DD5-4AC3-BD86-A8B12D6AB00E}" srcOrd="0" destOrd="0" presId="urn:microsoft.com/office/officeart/2005/8/layout/orgChart1"/>
    <dgm:cxn modelId="{56B125E5-F0BC-4611-8CF4-BB22CF91D0FE}" type="presParOf" srcId="{350DB184-E86D-461F-86DA-C17590C25F4F}" destId="{6F630E41-8517-4E36-B4FF-708A21D8B087}" srcOrd="1" destOrd="0" presId="urn:microsoft.com/office/officeart/2005/8/layout/orgChart1"/>
    <dgm:cxn modelId="{D1447FEC-0660-46D3-99A1-73607925FE2E}" type="presParOf" srcId="{F15294C7-E3D5-49CC-8AA5-CB1A4C56BFC7}" destId="{8D61715A-F9BD-49ED-AA57-3604E5CAA365}" srcOrd="1" destOrd="0" presId="urn:microsoft.com/office/officeart/2005/8/layout/orgChart1"/>
    <dgm:cxn modelId="{274BA7E9-09E2-48C9-97B8-EC0E87EC6FE0}" type="presParOf" srcId="{F15294C7-E3D5-49CC-8AA5-CB1A4C56BFC7}" destId="{187BAC28-B8FC-4F32-B001-E3A660F12057}" srcOrd="2" destOrd="0" presId="urn:microsoft.com/office/officeart/2005/8/layout/orgChart1"/>
    <dgm:cxn modelId="{E53497FB-3D23-4D9B-8A1E-BF7A29A595F2}" type="presParOf" srcId="{2B8B63FA-1C40-43DB-A02E-CE02235793A6}" destId="{B320C00D-EB79-4336-A98E-EA5A470A4A58}" srcOrd="4" destOrd="0" presId="urn:microsoft.com/office/officeart/2005/8/layout/orgChart1"/>
    <dgm:cxn modelId="{4F249A70-CA6F-4EB4-A1BE-8C2C2C5D7215}" type="presParOf" srcId="{2B8B63FA-1C40-43DB-A02E-CE02235793A6}" destId="{426EBDD1-ABAF-4177-B34B-5C8ABD26B7E1}" srcOrd="5" destOrd="0" presId="urn:microsoft.com/office/officeart/2005/8/layout/orgChart1"/>
    <dgm:cxn modelId="{424BA243-6C86-451B-9739-3E6EC83B23C5}" type="presParOf" srcId="{426EBDD1-ABAF-4177-B34B-5C8ABD26B7E1}" destId="{3E8D9E0A-F658-4A87-8616-DA07353812D6}" srcOrd="0" destOrd="0" presId="urn:microsoft.com/office/officeart/2005/8/layout/orgChart1"/>
    <dgm:cxn modelId="{23126D65-1DC9-4E3F-9881-9C02C034C44F}" type="presParOf" srcId="{3E8D9E0A-F658-4A87-8616-DA07353812D6}" destId="{F9F46823-61A0-4696-89AC-C40692D033DE}" srcOrd="0" destOrd="0" presId="urn:microsoft.com/office/officeart/2005/8/layout/orgChart1"/>
    <dgm:cxn modelId="{B6978CFB-BBC9-4013-A62B-1A003D67C5EA}" type="presParOf" srcId="{3E8D9E0A-F658-4A87-8616-DA07353812D6}" destId="{CD46F58A-6125-4D93-ABC9-1B0038DDCE14}" srcOrd="1" destOrd="0" presId="urn:microsoft.com/office/officeart/2005/8/layout/orgChart1"/>
    <dgm:cxn modelId="{655864D6-C49A-4284-BBA1-A56CFD81C693}" type="presParOf" srcId="{426EBDD1-ABAF-4177-B34B-5C8ABD26B7E1}" destId="{9C762C81-9C81-4BAD-9263-B26509B9B635}" srcOrd="1" destOrd="0" presId="urn:microsoft.com/office/officeart/2005/8/layout/orgChart1"/>
    <dgm:cxn modelId="{31CA5741-24C2-4221-A8B8-6F5058FC4EDC}" type="presParOf" srcId="{426EBDD1-ABAF-4177-B34B-5C8ABD26B7E1}" destId="{422CC566-E4AD-49BA-B525-03A859702A27}" srcOrd="2" destOrd="0" presId="urn:microsoft.com/office/officeart/2005/8/layout/orgChart1"/>
    <dgm:cxn modelId="{73B9D22F-D221-46DE-8DE4-74ABC5952B17}" type="presParOf" srcId="{2E7582B1-627E-4B8B-B180-6568CF00E1DD}" destId="{14880902-A842-4061-B416-5D851906F2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80ED6-BCE9-4EFB-BFF7-82F05BB05E57}" type="doc">
      <dgm:prSet loTypeId="urn:microsoft.com/office/officeart/2005/8/layout/orgChart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9BEE4B9B-080B-4239-86D4-35DB7A3780DA}">
      <dgm:prSet phldrT="[文字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執行勤務人員</a:t>
          </a:r>
        </a:p>
      </dgm:t>
    </dgm:pt>
    <dgm:pt modelId="{019BAAAE-B56F-4DED-86A6-86A0CB52B373}" type="parTrans" cxnId="{BBC21CC2-EC24-40C6-879C-705CA0557F91}">
      <dgm:prSet/>
      <dgm:spPr/>
      <dgm:t>
        <a:bodyPr/>
        <a:lstStyle/>
        <a:p>
          <a:endParaRPr lang="zh-TW" altLang="en-US"/>
        </a:p>
      </dgm:t>
    </dgm:pt>
    <dgm:pt modelId="{B2E0B38B-BB37-4381-864F-D0109F44F376}" type="sibTrans" cxnId="{BBC21CC2-EC24-40C6-879C-705CA0557F91}">
      <dgm:prSet/>
      <dgm:spPr/>
      <dgm:t>
        <a:bodyPr/>
        <a:lstStyle/>
        <a:p>
          <a:endParaRPr lang="zh-TW" altLang="en-US"/>
        </a:p>
      </dgm:t>
    </dgm:pt>
    <dgm:pt modelId="{07114A08-C6D9-4E2C-81F3-596876C1D60C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防止交通阻塞及時搶救</a:t>
          </a:r>
        </a:p>
      </dgm:t>
    </dgm:pt>
    <dgm:pt modelId="{7067DCBF-2E77-487D-887A-2BD474BCED7D}" type="parTrans" cxnId="{2CDB5AF1-D980-40FF-B258-B544DC668D87}">
      <dgm:prSet/>
      <dgm:spPr/>
      <dgm:t>
        <a:bodyPr/>
        <a:lstStyle/>
        <a:p>
          <a:endParaRPr lang="zh-TW" altLang="en-US"/>
        </a:p>
      </dgm:t>
    </dgm:pt>
    <dgm:pt modelId="{D17D7B36-1F29-44DD-9588-CAF690154B94}" type="sibTrans" cxnId="{2CDB5AF1-D980-40FF-B258-B544DC668D87}">
      <dgm:prSet/>
      <dgm:spPr/>
      <dgm:t>
        <a:bodyPr/>
        <a:lstStyle/>
        <a:p>
          <a:endParaRPr lang="zh-TW" altLang="en-US"/>
        </a:p>
      </dgm:t>
    </dgm:pt>
    <dgm:pt modelId="{3EAC851E-CC9C-4A28-AF06-A3F30DA333DD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方便提前道路管制</a:t>
          </a:r>
        </a:p>
      </dgm:t>
    </dgm:pt>
    <dgm:pt modelId="{26995E4D-046C-4724-B7E6-E351026E51E3}" type="parTrans" cxnId="{29790FF3-2A8A-474D-934F-F2C4766A1D11}">
      <dgm:prSet/>
      <dgm:spPr/>
      <dgm:t>
        <a:bodyPr/>
        <a:lstStyle/>
        <a:p>
          <a:endParaRPr lang="zh-TW" altLang="en-US"/>
        </a:p>
      </dgm:t>
    </dgm:pt>
    <dgm:pt modelId="{F2ED6D49-11DA-4C7D-AB2B-F4CEB5146B68}" type="sibTrans" cxnId="{29790FF3-2A8A-474D-934F-F2C4766A1D11}">
      <dgm:prSet/>
      <dgm:spPr/>
      <dgm:t>
        <a:bodyPr/>
        <a:lstStyle/>
        <a:p>
          <a:endParaRPr lang="zh-TW" altLang="en-US"/>
        </a:p>
      </dgm:t>
    </dgm:pt>
    <dgm:pt modelId="{A42784A2-A365-485F-8C07-1EF6364DBE7B}" type="pres">
      <dgm:prSet presAssocID="{2CC80ED6-BCE9-4EFB-BFF7-82F05BB05E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FDE105-27F1-42FE-830D-E48AFB1DD3EC}" type="pres">
      <dgm:prSet presAssocID="{9BEE4B9B-080B-4239-86D4-35DB7A3780DA}" presName="hierRoot1" presStyleCnt="0">
        <dgm:presLayoutVars>
          <dgm:hierBranch val="init"/>
        </dgm:presLayoutVars>
      </dgm:prSet>
      <dgm:spPr/>
    </dgm:pt>
    <dgm:pt modelId="{9764D61C-881B-4845-8549-01F874542A07}" type="pres">
      <dgm:prSet presAssocID="{9BEE4B9B-080B-4239-86D4-35DB7A3780DA}" presName="rootComposite1" presStyleCnt="0"/>
      <dgm:spPr/>
    </dgm:pt>
    <dgm:pt modelId="{AB2F2E76-A486-42DB-AA94-5919DF20933D}" type="pres">
      <dgm:prSet presAssocID="{9BEE4B9B-080B-4239-86D4-35DB7A3780DA}" presName="rootText1" presStyleLbl="node0" presStyleIdx="0" presStyleCnt="1" custScaleX="112117">
        <dgm:presLayoutVars>
          <dgm:chPref val="3"/>
        </dgm:presLayoutVars>
      </dgm:prSet>
      <dgm:spPr>
        <a:prstGeom prst="flowChartOffpageConnector">
          <a:avLst/>
        </a:prstGeom>
      </dgm:spPr>
    </dgm:pt>
    <dgm:pt modelId="{326AC7A1-D093-49A3-B84D-0C1268960F40}" type="pres">
      <dgm:prSet presAssocID="{9BEE4B9B-080B-4239-86D4-35DB7A3780DA}" presName="rootConnector1" presStyleLbl="node1" presStyleIdx="0" presStyleCnt="0"/>
      <dgm:spPr/>
    </dgm:pt>
    <dgm:pt modelId="{62B1F637-0F39-4414-AED9-B2AFC37CC32C}" type="pres">
      <dgm:prSet presAssocID="{9BEE4B9B-080B-4239-86D4-35DB7A3780DA}" presName="hierChild2" presStyleCnt="0"/>
      <dgm:spPr/>
    </dgm:pt>
    <dgm:pt modelId="{37033EA3-0D20-4886-B739-D12A4A04CFB8}" type="pres">
      <dgm:prSet presAssocID="{7067DCBF-2E77-487D-887A-2BD474BCED7D}" presName="Name37" presStyleLbl="parChTrans1D2" presStyleIdx="0" presStyleCnt="2"/>
      <dgm:spPr/>
    </dgm:pt>
    <dgm:pt modelId="{06C5CDAD-60F5-4FFB-90FC-B89DDCDA513E}" type="pres">
      <dgm:prSet presAssocID="{07114A08-C6D9-4E2C-81F3-596876C1D60C}" presName="hierRoot2" presStyleCnt="0">
        <dgm:presLayoutVars>
          <dgm:hierBranch val="init"/>
        </dgm:presLayoutVars>
      </dgm:prSet>
      <dgm:spPr/>
    </dgm:pt>
    <dgm:pt modelId="{077F7E3B-BD6B-473F-9CF3-096465792EA5}" type="pres">
      <dgm:prSet presAssocID="{07114A08-C6D9-4E2C-81F3-596876C1D60C}" presName="rootComposite" presStyleCnt="0"/>
      <dgm:spPr/>
    </dgm:pt>
    <dgm:pt modelId="{1A8C3A89-9AE8-436E-934B-D24A0EE5FE69}" type="pres">
      <dgm:prSet presAssocID="{07114A08-C6D9-4E2C-81F3-596876C1D60C}" presName="rootText" presStyleLbl="node2" presStyleIdx="0" presStyleCnt="2">
        <dgm:presLayoutVars>
          <dgm:chPref val="3"/>
        </dgm:presLayoutVars>
      </dgm:prSet>
      <dgm:spPr>
        <a:prstGeom prst="homePlate">
          <a:avLst/>
        </a:prstGeom>
      </dgm:spPr>
    </dgm:pt>
    <dgm:pt modelId="{5AAE1575-9D46-4F07-9C2C-ACC687E6427B}" type="pres">
      <dgm:prSet presAssocID="{07114A08-C6D9-4E2C-81F3-596876C1D60C}" presName="rootConnector" presStyleLbl="node2" presStyleIdx="0" presStyleCnt="2"/>
      <dgm:spPr/>
    </dgm:pt>
    <dgm:pt modelId="{032913EC-BC3E-4F01-B382-C6B121F32055}" type="pres">
      <dgm:prSet presAssocID="{07114A08-C6D9-4E2C-81F3-596876C1D60C}" presName="hierChild4" presStyleCnt="0"/>
      <dgm:spPr/>
    </dgm:pt>
    <dgm:pt modelId="{6C311C77-BC43-4326-9511-AA339E38DF70}" type="pres">
      <dgm:prSet presAssocID="{07114A08-C6D9-4E2C-81F3-596876C1D60C}" presName="hierChild5" presStyleCnt="0"/>
      <dgm:spPr/>
    </dgm:pt>
    <dgm:pt modelId="{6997A165-9053-4682-B584-937DFACE5E64}" type="pres">
      <dgm:prSet presAssocID="{26995E4D-046C-4724-B7E6-E351026E51E3}" presName="Name37" presStyleLbl="parChTrans1D2" presStyleIdx="1" presStyleCnt="2"/>
      <dgm:spPr/>
    </dgm:pt>
    <dgm:pt modelId="{D06EF5E1-0C23-43BE-9F55-2D241BF3E40D}" type="pres">
      <dgm:prSet presAssocID="{3EAC851E-CC9C-4A28-AF06-A3F30DA333DD}" presName="hierRoot2" presStyleCnt="0">
        <dgm:presLayoutVars>
          <dgm:hierBranch val="init"/>
        </dgm:presLayoutVars>
      </dgm:prSet>
      <dgm:spPr/>
    </dgm:pt>
    <dgm:pt modelId="{D15D8A6D-E766-461C-8AF8-72A2599BE2C3}" type="pres">
      <dgm:prSet presAssocID="{3EAC851E-CC9C-4A28-AF06-A3F30DA333DD}" presName="rootComposite" presStyleCnt="0"/>
      <dgm:spPr/>
    </dgm:pt>
    <dgm:pt modelId="{8BEE82AC-E799-4E50-A0CE-4638E0AE9256}" type="pres">
      <dgm:prSet presAssocID="{3EAC851E-CC9C-4A28-AF06-A3F30DA333DD}" presName="rootText" presStyleLbl="node2" presStyleIdx="1" presStyleCnt="2">
        <dgm:presLayoutVars>
          <dgm:chPref val="3"/>
        </dgm:presLayoutVars>
      </dgm:prSet>
      <dgm:spPr>
        <a:prstGeom prst="homePlate">
          <a:avLst/>
        </a:prstGeom>
      </dgm:spPr>
    </dgm:pt>
    <dgm:pt modelId="{38DBEA3E-0EC1-4269-868F-79A51794240B}" type="pres">
      <dgm:prSet presAssocID="{3EAC851E-CC9C-4A28-AF06-A3F30DA333DD}" presName="rootConnector" presStyleLbl="node2" presStyleIdx="1" presStyleCnt="2"/>
      <dgm:spPr/>
    </dgm:pt>
    <dgm:pt modelId="{36817234-CE72-494A-900D-253BCC6934FB}" type="pres">
      <dgm:prSet presAssocID="{3EAC851E-CC9C-4A28-AF06-A3F30DA333DD}" presName="hierChild4" presStyleCnt="0"/>
      <dgm:spPr/>
    </dgm:pt>
    <dgm:pt modelId="{A7C9C776-660E-4488-B8B4-E798386DE53A}" type="pres">
      <dgm:prSet presAssocID="{3EAC851E-CC9C-4A28-AF06-A3F30DA333DD}" presName="hierChild5" presStyleCnt="0"/>
      <dgm:spPr/>
    </dgm:pt>
    <dgm:pt modelId="{94DCBBDD-4287-48D8-9E00-CAC0C91F5186}" type="pres">
      <dgm:prSet presAssocID="{9BEE4B9B-080B-4239-86D4-35DB7A3780DA}" presName="hierChild3" presStyleCnt="0"/>
      <dgm:spPr/>
    </dgm:pt>
  </dgm:ptLst>
  <dgm:cxnLst>
    <dgm:cxn modelId="{2F0AB41C-9094-4631-87A0-C91BDA7D3D49}" type="presOf" srcId="{3EAC851E-CC9C-4A28-AF06-A3F30DA333DD}" destId="{8BEE82AC-E799-4E50-A0CE-4638E0AE9256}" srcOrd="0" destOrd="0" presId="urn:microsoft.com/office/officeart/2005/8/layout/orgChart1"/>
    <dgm:cxn modelId="{FED18225-FE97-47D5-A595-B7CFC5D58A6C}" type="presOf" srcId="{3EAC851E-CC9C-4A28-AF06-A3F30DA333DD}" destId="{38DBEA3E-0EC1-4269-868F-79A51794240B}" srcOrd="1" destOrd="0" presId="urn:microsoft.com/office/officeart/2005/8/layout/orgChart1"/>
    <dgm:cxn modelId="{57D8FD42-1542-461B-B2F8-026FD00C9D6E}" type="presOf" srcId="{9BEE4B9B-080B-4239-86D4-35DB7A3780DA}" destId="{AB2F2E76-A486-42DB-AA94-5919DF20933D}" srcOrd="0" destOrd="0" presId="urn:microsoft.com/office/officeart/2005/8/layout/orgChart1"/>
    <dgm:cxn modelId="{92A2FB8B-4E8E-4D44-BEB9-2547C01E56A5}" type="presOf" srcId="{7067DCBF-2E77-487D-887A-2BD474BCED7D}" destId="{37033EA3-0D20-4886-B739-D12A4A04CFB8}" srcOrd="0" destOrd="0" presId="urn:microsoft.com/office/officeart/2005/8/layout/orgChart1"/>
    <dgm:cxn modelId="{231CAE91-98BD-4EFE-BB03-B19E55924C18}" type="presOf" srcId="{07114A08-C6D9-4E2C-81F3-596876C1D60C}" destId="{1A8C3A89-9AE8-436E-934B-D24A0EE5FE69}" srcOrd="0" destOrd="0" presId="urn:microsoft.com/office/officeart/2005/8/layout/orgChart1"/>
    <dgm:cxn modelId="{DF7260B2-940D-4073-9C3E-E7CF188B6EDF}" type="presOf" srcId="{9BEE4B9B-080B-4239-86D4-35DB7A3780DA}" destId="{326AC7A1-D093-49A3-B84D-0C1268960F40}" srcOrd="1" destOrd="0" presId="urn:microsoft.com/office/officeart/2005/8/layout/orgChart1"/>
    <dgm:cxn modelId="{0549D4BF-83A4-4869-B2C1-17A59B7BA83C}" type="presOf" srcId="{07114A08-C6D9-4E2C-81F3-596876C1D60C}" destId="{5AAE1575-9D46-4F07-9C2C-ACC687E6427B}" srcOrd="1" destOrd="0" presId="urn:microsoft.com/office/officeart/2005/8/layout/orgChart1"/>
    <dgm:cxn modelId="{BBC21CC2-EC24-40C6-879C-705CA0557F91}" srcId="{2CC80ED6-BCE9-4EFB-BFF7-82F05BB05E57}" destId="{9BEE4B9B-080B-4239-86D4-35DB7A3780DA}" srcOrd="0" destOrd="0" parTransId="{019BAAAE-B56F-4DED-86A6-86A0CB52B373}" sibTransId="{B2E0B38B-BB37-4381-864F-D0109F44F376}"/>
    <dgm:cxn modelId="{04DA5DD6-4C4C-4E5D-AC2D-41D8089CC2A3}" type="presOf" srcId="{2CC80ED6-BCE9-4EFB-BFF7-82F05BB05E57}" destId="{A42784A2-A365-485F-8C07-1EF6364DBE7B}" srcOrd="0" destOrd="0" presId="urn:microsoft.com/office/officeart/2005/8/layout/orgChart1"/>
    <dgm:cxn modelId="{27DC75E4-3B54-46D5-BBF2-776750721D8D}" type="presOf" srcId="{26995E4D-046C-4724-B7E6-E351026E51E3}" destId="{6997A165-9053-4682-B584-937DFACE5E64}" srcOrd="0" destOrd="0" presId="urn:microsoft.com/office/officeart/2005/8/layout/orgChart1"/>
    <dgm:cxn modelId="{2CDB5AF1-D980-40FF-B258-B544DC668D87}" srcId="{9BEE4B9B-080B-4239-86D4-35DB7A3780DA}" destId="{07114A08-C6D9-4E2C-81F3-596876C1D60C}" srcOrd="0" destOrd="0" parTransId="{7067DCBF-2E77-487D-887A-2BD474BCED7D}" sibTransId="{D17D7B36-1F29-44DD-9588-CAF690154B94}"/>
    <dgm:cxn modelId="{29790FF3-2A8A-474D-934F-F2C4766A1D11}" srcId="{9BEE4B9B-080B-4239-86D4-35DB7A3780DA}" destId="{3EAC851E-CC9C-4A28-AF06-A3F30DA333DD}" srcOrd="1" destOrd="0" parTransId="{26995E4D-046C-4724-B7E6-E351026E51E3}" sibTransId="{F2ED6D49-11DA-4C7D-AB2B-F4CEB5146B68}"/>
    <dgm:cxn modelId="{1F51E151-F79B-4443-B387-1E2F3AE668C5}" type="presParOf" srcId="{A42784A2-A365-485F-8C07-1EF6364DBE7B}" destId="{36FDE105-27F1-42FE-830D-E48AFB1DD3EC}" srcOrd="0" destOrd="0" presId="urn:microsoft.com/office/officeart/2005/8/layout/orgChart1"/>
    <dgm:cxn modelId="{BF26AABE-736B-403A-B442-24AAC0A0F81C}" type="presParOf" srcId="{36FDE105-27F1-42FE-830D-E48AFB1DD3EC}" destId="{9764D61C-881B-4845-8549-01F874542A07}" srcOrd="0" destOrd="0" presId="urn:microsoft.com/office/officeart/2005/8/layout/orgChart1"/>
    <dgm:cxn modelId="{B42664E4-503B-4AA2-9DBB-B34682416D34}" type="presParOf" srcId="{9764D61C-881B-4845-8549-01F874542A07}" destId="{AB2F2E76-A486-42DB-AA94-5919DF20933D}" srcOrd="0" destOrd="0" presId="urn:microsoft.com/office/officeart/2005/8/layout/orgChart1"/>
    <dgm:cxn modelId="{F0CB2487-472D-4656-9A63-E8BDE43887ED}" type="presParOf" srcId="{9764D61C-881B-4845-8549-01F874542A07}" destId="{326AC7A1-D093-49A3-B84D-0C1268960F40}" srcOrd="1" destOrd="0" presId="urn:microsoft.com/office/officeart/2005/8/layout/orgChart1"/>
    <dgm:cxn modelId="{D268FC6A-5ACF-44A3-B9DD-127A26239BBD}" type="presParOf" srcId="{36FDE105-27F1-42FE-830D-E48AFB1DD3EC}" destId="{62B1F637-0F39-4414-AED9-B2AFC37CC32C}" srcOrd="1" destOrd="0" presId="urn:microsoft.com/office/officeart/2005/8/layout/orgChart1"/>
    <dgm:cxn modelId="{1F69E4AE-974F-43AC-94A0-3A1FDE0F01B3}" type="presParOf" srcId="{62B1F637-0F39-4414-AED9-B2AFC37CC32C}" destId="{37033EA3-0D20-4886-B739-D12A4A04CFB8}" srcOrd="0" destOrd="0" presId="urn:microsoft.com/office/officeart/2005/8/layout/orgChart1"/>
    <dgm:cxn modelId="{5FC14DD8-2E6E-4259-8CF7-45F3AED21AAF}" type="presParOf" srcId="{62B1F637-0F39-4414-AED9-B2AFC37CC32C}" destId="{06C5CDAD-60F5-4FFB-90FC-B89DDCDA513E}" srcOrd="1" destOrd="0" presId="urn:microsoft.com/office/officeart/2005/8/layout/orgChart1"/>
    <dgm:cxn modelId="{550AD61D-A71B-4514-91E3-744D4EA7CC42}" type="presParOf" srcId="{06C5CDAD-60F5-4FFB-90FC-B89DDCDA513E}" destId="{077F7E3B-BD6B-473F-9CF3-096465792EA5}" srcOrd="0" destOrd="0" presId="urn:microsoft.com/office/officeart/2005/8/layout/orgChart1"/>
    <dgm:cxn modelId="{9458B3C3-9F83-47C8-A80C-B6CDBE453B9B}" type="presParOf" srcId="{077F7E3B-BD6B-473F-9CF3-096465792EA5}" destId="{1A8C3A89-9AE8-436E-934B-D24A0EE5FE69}" srcOrd="0" destOrd="0" presId="urn:microsoft.com/office/officeart/2005/8/layout/orgChart1"/>
    <dgm:cxn modelId="{FB91BD0B-8B73-4471-86FF-8EBCC6CFFDBF}" type="presParOf" srcId="{077F7E3B-BD6B-473F-9CF3-096465792EA5}" destId="{5AAE1575-9D46-4F07-9C2C-ACC687E6427B}" srcOrd="1" destOrd="0" presId="urn:microsoft.com/office/officeart/2005/8/layout/orgChart1"/>
    <dgm:cxn modelId="{00D58673-3D3D-42B8-94F5-C13D4EDA7FD9}" type="presParOf" srcId="{06C5CDAD-60F5-4FFB-90FC-B89DDCDA513E}" destId="{032913EC-BC3E-4F01-B382-C6B121F32055}" srcOrd="1" destOrd="0" presId="urn:microsoft.com/office/officeart/2005/8/layout/orgChart1"/>
    <dgm:cxn modelId="{3CE73630-D61B-4552-ADE6-EC3B07A7E4D0}" type="presParOf" srcId="{06C5CDAD-60F5-4FFB-90FC-B89DDCDA513E}" destId="{6C311C77-BC43-4326-9511-AA339E38DF70}" srcOrd="2" destOrd="0" presId="urn:microsoft.com/office/officeart/2005/8/layout/orgChart1"/>
    <dgm:cxn modelId="{8E43A7F9-36A6-47D1-9768-C44687BEDA39}" type="presParOf" srcId="{62B1F637-0F39-4414-AED9-B2AFC37CC32C}" destId="{6997A165-9053-4682-B584-937DFACE5E64}" srcOrd="2" destOrd="0" presId="urn:microsoft.com/office/officeart/2005/8/layout/orgChart1"/>
    <dgm:cxn modelId="{007DFD36-441F-4CAF-97C7-ED1D87A5BFF4}" type="presParOf" srcId="{62B1F637-0F39-4414-AED9-B2AFC37CC32C}" destId="{D06EF5E1-0C23-43BE-9F55-2D241BF3E40D}" srcOrd="3" destOrd="0" presId="urn:microsoft.com/office/officeart/2005/8/layout/orgChart1"/>
    <dgm:cxn modelId="{BB82662D-85C5-4E68-B2AF-4415AAF8977F}" type="presParOf" srcId="{D06EF5E1-0C23-43BE-9F55-2D241BF3E40D}" destId="{D15D8A6D-E766-461C-8AF8-72A2599BE2C3}" srcOrd="0" destOrd="0" presId="urn:microsoft.com/office/officeart/2005/8/layout/orgChart1"/>
    <dgm:cxn modelId="{F1BDA2BE-33FA-448B-AF85-AB5E6D06BDBC}" type="presParOf" srcId="{D15D8A6D-E766-461C-8AF8-72A2599BE2C3}" destId="{8BEE82AC-E799-4E50-A0CE-4638E0AE9256}" srcOrd="0" destOrd="0" presId="urn:microsoft.com/office/officeart/2005/8/layout/orgChart1"/>
    <dgm:cxn modelId="{C61BE76E-6992-4C11-97A1-022618811B1B}" type="presParOf" srcId="{D15D8A6D-E766-461C-8AF8-72A2599BE2C3}" destId="{38DBEA3E-0EC1-4269-868F-79A51794240B}" srcOrd="1" destOrd="0" presId="urn:microsoft.com/office/officeart/2005/8/layout/orgChart1"/>
    <dgm:cxn modelId="{62EAFD62-DB81-4710-BB72-A9051F181849}" type="presParOf" srcId="{D06EF5E1-0C23-43BE-9F55-2D241BF3E40D}" destId="{36817234-CE72-494A-900D-253BCC6934FB}" srcOrd="1" destOrd="0" presId="urn:microsoft.com/office/officeart/2005/8/layout/orgChart1"/>
    <dgm:cxn modelId="{D38A774B-5CB3-4CD9-B1B7-49B8F9B27669}" type="presParOf" srcId="{D06EF5E1-0C23-43BE-9F55-2D241BF3E40D}" destId="{A7C9C776-660E-4488-B8B4-E798386DE53A}" srcOrd="2" destOrd="0" presId="urn:microsoft.com/office/officeart/2005/8/layout/orgChart1"/>
    <dgm:cxn modelId="{E121415C-8EA3-49E4-8268-F8C4D9EC2532}" type="presParOf" srcId="{36FDE105-27F1-42FE-830D-E48AFB1DD3EC}" destId="{94DCBBDD-4287-48D8-9E00-CAC0C91F51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E2019-342A-4084-89B7-A90159637DC6}" type="doc">
      <dgm:prSet loTypeId="urn:microsoft.com/office/officeart/2005/8/layout/orgChart1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47896578-249A-4B49-BD00-4739D42D1A3D}">
      <dgm:prSet phldrT="[文字]"/>
      <dgm:spPr>
        <a:solidFill>
          <a:srgbClr val="981414"/>
        </a:solidFill>
      </dgm:spPr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病患</a:t>
          </a:r>
        </a:p>
      </dgm:t>
    </dgm:pt>
    <dgm:pt modelId="{99BC2029-2628-45B3-AAF6-BD70156B0177}" type="parTrans" cxnId="{317970DB-0475-40BF-B4DF-59851D53F984}">
      <dgm:prSet/>
      <dgm:spPr/>
      <dgm:t>
        <a:bodyPr/>
        <a:lstStyle/>
        <a:p>
          <a:endParaRPr lang="zh-TW" altLang="en-US"/>
        </a:p>
      </dgm:t>
    </dgm:pt>
    <dgm:pt modelId="{F682F86D-8E3D-403E-B7CE-D80F321C8691}" type="sibTrans" cxnId="{317970DB-0475-40BF-B4DF-59851D53F984}">
      <dgm:prSet/>
      <dgm:spPr/>
      <dgm:t>
        <a:bodyPr/>
        <a:lstStyle/>
        <a:p>
          <a:endParaRPr lang="zh-TW" altLang="en-US"/>
        </a:p>
      </dgm:t>
    </dgm:pt>
    <dgm:pt modelId="{CFB7DC0D-7EEB-4965-B181-16AED86F434A}">
      <dgm:prSet phldrT="[文字]" custT="1"/>
      <dgm:spPr/>
      <dgm:t>
        <a:bodyPr/>
        <a:lstStyle/>
        <a:p>
          <a:r>
            <a:rPr lang="zh-TW" altLang="en-US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搶救黃金救援時間</a:t>
          </a:r>
        </a:p>
      </dgm:t>
    </dgm:pt>
    <dgm:pt modelId="{9CD9305F-47C5-43DE-9202-0FD0310B3BF0}" type="parTrans" cxnId="{90D60814-5920-462B-AB9B-6862B619F5B9}">
      <dgm:prSet/>
      <dgm:spPr/>
      <dgm:t>
        <a:bodyPr/>
        <a:lstStyle/>
        <a:p>
          <a:endParaRPr lang="zh-TW" altLang="en-US"/>
        </a:p>
      </dgm:t>
    </dgm:pt>
    <dgm:pt modelId="{78FED960-DBEE-49AE-9CC4-AB1CA5D8CCF9}" type="sibTrans" cxnId="{90D60814-5920-462B-AB9B-6862B619F5B9}">
      <dgm:prSet/>
      <dgm:spPr/>
      <dgm:t>
        <a:bodyPr/>
        <a:lstStyle/>
        <a:p>
          <a:endParaRPr lang="zh-TW" altLang="en-US"/>
        </a:p>
      </dgm:t>
    </dgm:pt>
    <dgm:pt modelId="{7C8AA6F8-07DF-45DC-8F64-7065DC2390A9}" type="pres">
      <dgm:prSet presAssocID="{11BE2019-342A-4084-89B7-A90159637D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3D54EA-1222-47D7-9DE7-823644CD3C25}" type="pres">
      <dgm:prSet presAssocID="{47896578-249A-4B49-BD00-4739D42D1A3D}" presName="hierRoot1" presStyleCnt="0">
        <dgm:presLayoutVars>
          <dgm:hierBranch val="init"/>
        </dgm:presLayoutVars>
      </dgm:prSet>
      <dgm:spPr/>
    </dgm:pt>
    <dgm:pt modelId="{AF9C9FDD-5607-44CA-8810-093D6F5EBD6B}" type="pres">
      <dgm:prSet presAssocID="{47896578-249A-4B49-BD00-4739D42D1A3D}" presName="rootComposite1" presStyleCnt="0"/>
      <dgm:spPr/>
    </dgm:pt>
    <dgm:pt modelId="{4528D6D1-975A-4CA8-AC72-BA76E68150D4}" type="pres">
      <dgm:prSet presAssocID="{47896578-249A-4B49-BD00-4739D42D1A3D}" presName="rootText1" presStyleLbl="node0" presStyleIdx="0" presStyleCnt="1">
        <dgm:presLayoutVars>
          <dgm:chPref val="3"/>
        </dgm:presLayoutVars>
      </dgm:prSet>
      <dgm:spPr>
        <a:prstGeom prst="flowChartOffpageConnector">
          <a:avLst/>
        </a:prstGeom>
      </dgm:spPr>
    </dgm:pt>
    <dgm:pt modelId="{D82D72CC-A43D-4E43-8F7B-61924F1A257F}" type="pres">
      <dgm:prSet presAssocID="{47896578-249A-4B49-BD00-4739D42D1A3D}" presName="rootConnector1" presStyleLbl="node1" presStyleIdx="0" presStyleCnt="0"/>
      <dgm:spPr/>
    </dgm:pt>
    <dgm:pt modelId="{AC23865E-153E-453C-AF64-469EC15DDCB8}" type="pres">
      <dgm:prSet presAssocID="{47896578-249A-4B49-BD00-4739D42D1A3D}" presName="hierChild2" presStyleCnt="0"/>
      <dgm:spPr/>
    </dgm:pt>
    <dgm:pt modelId="{597745F8-EBB8-4AAD-9809-CF6C733D555C}" type="pres">
      <dgm:prSet presAssocID="{9CD9305F-47C5-43DE-9202-0FD0310B3BF0}" presName="Name37" presStyleLbl="parChTrans1D2" presStyleIdx="0" presStyleCnt="1"/>
      <dgm:spPr/>
    </dgm:pt>
    <dgm:pt modelId="{2C44F635-CB46-4D56-AA31-4DA80F423818}" type="pres">
      <dgm:prSet presAssocID="{CFB7DC0D-7EEB-4965-B181-16AED86F434A}" presName="hierRoot2" presStyleCnt="0">
        <dgm:presLayoutVars>
          <dgm:hierBranch val="init"/>
        </dgm:presLayoutVars>
      </dgm:prSet>
      <dgm:spPr/>
    </dgm:pt>
    <dgm:pt modelId="{3B355F44-3E92-42AD-9829-555B04DC0CDF}" type="pres">
      <dgm:prSet presAssocID="{CFB7DC0D-7EEB-4965-B181-16AED86F434A}" presName="rootComposite" presStyleCnt="0"/>
      <dgm:spPr/>
    </dgm:pt>
    <dgm:pt modelId="{0001EC58-20E5-4CB1-94CB-4C2B95DEFFDE}" type="pres">
      <dgm:prSet presAssocID="{CFB7DC0D-7EEB-4965-B181-16AED86F434A}" presName="rootText" presStyleLbl="node2" presStyleIdx="0" presStyleCnt="1">
        <dgm:presLayoutVars>
          <dgm:chPref val="3"/>
        </dgm:presLayoutVars>
      </dgm:prSet>
      <dgm:spPr/>
    </dgm:pt>
    <dgm:pt modelId="{8380E01E-A5EC-48C4-86EE-4123AFDD0773}" type="pres">
      <dgm:prSet presAssocID="{CFB7DC0D-7EEB-4965-B181-16AED86F434A}" presName="rootConnector" presStyleLbl="node2" presStyleIdx="0" presStyleCnt="1"/>
      <dgm:spPr/>
    </dgm:pt>
    <dgm:pt modelId="{810FA486-B079-45A1-95AD-7B9CE7830E5F}" type="pres">
      <dgm:prSet presAssocID="{CFB7DC0D-7EEB-4965-B181-16AED86F434A}" presName="hierChild4" presStyleCnt="0"/>
      <dgm:spPr/>
    </dgm:pt>
    <dgm:pt modelId="{A6A21B33-A0AF-4765-AE5A-8B6227D560E0}" type="pres">
      <dgm:prSet presAssocID="{CFB7DC0D-7EEB-4965-B181-16AED86F434A}" presName="hierChild5" presStyleCnt="0"/>
      <dgm:spPr/>
    </dgm:pt>
    <dgm:pt modelId="{F30C3FD0-F56D-4478-96CE-A2282E918555}" type="pres">
      <dgm:prSet presAssocID="{47896578-249A-4B49-BD00-4739D42D1A3D}" presName="hierChild3" presStyleCnt="0"/>
      <dgm:spPr/>
    </dgm:pt>
  </dgm:ptLst>
  <dgm:cxnLst>
    <dgm:cxn modelId="{A5FA220A-3512-4FD2-B532-31DD69B0C77A}" type="presOf" srcId="{11BE2019-342A-4084-89B7-A90159637DC6}" destId="{7C8AA6F8-07DF-45DC-8F64-7065DC2390A9}" srcOrd="0" destOrd="0" presId="urn:microsoft.com/office/officeart/2005/8/layout/orgChart1"/>
    <dgm:cxn modelId="{90D60814-5920-462B-AB9B-6862B619F5B9}" srcId="{47896578-249A-4B49-BD00-4739D42D1A3D}" destId="{CFB7DC0D-7EEB-4965-B181-16AED86F434A}" srcOrd="0" destOrd="0" parTransId="{9CD9305F-47C5-43DE-9202-0FD0310B3BF0}" sibTransId="{78FED960-DBEE-49AE-9CC4-AB1CA5D8CCF9}"/>
    <dgm:cxn modelId="{45F6A726-9D85-4BD8-B33A-33967765223E}" type="presOf" srcId="{9CD9305F-47C5-43DE-9202-0FD0310B3BF0}" destId="{597745F8-EBB8-4AAD-9809-CF6C733D555C}" srcOrd="0" destOrd="0" presId="urn:microsoft.com/office/officeart/2005/8/layout/orgChart1"/>
    <dgm:cxn modelId="{43BEA286-A8FA-4750-8D09-2884853448EE}" type="presOf" srcId="{CFB7DC0D-7EEB-4965-B181-16AED86F434A}" destId="{0001EC58-20E5-4CB1-94CB-4C2B95DEFFDE}" srcOrd="0" destOrd="0" presId="urn:microsoft.com/office/officeart/2005/8/layout/orgChart1"/>
    <dgm:cxn modelId="{B6CEFE95-70C6-4331-BA46-49F75B5254DE}" type="presOf" srcId="{47896578-249A-4B49-BD00-4739D42D1A3D}" destId="{4528D6D1-975A-4CA8-AC72-BA76E68150D4}" srcOrd="0" destOrd="0" presId="urn:microsoft.com/office/officeart/2005/8/layout/orgChart1"/>
    <dgm:cxn modelId="{317970DB-0475-40BF-B4DF-59851D53F984}" srcId="{11BE2019-342A-4084-89B7-A90159637DC6}" destId="{47896578-249A-4B49-BD00-4739D42D1A3D}" srcOrd="0" destOrd="0" parTransId="{99BC2029-2628-45B3-AAF6-BD70156B0177}" sibTransId="{F682F86D-8E3D-403E-B7CE-D80F321C8691}"/>
    <dgm:cxn modelId="{79696EEA-F1F1-4735-96F3-62E85D82873B}" type="presOf" srcId="{CFB7DC0D-7EEB-4965-B181-16AED86F434A}" destId="{8380E01E-A5EC-48C4-86EE-4123AFDD0773}" srcOrd="1" destOrd="0" presId="urn:microsoft.com/office/officeart/2005/8/layout/orgChart1"/>
    <dgm:cxn modelId="{AE1E9EF4-9781-46CD-92B6-F7010EA98184}" type="presOf" srcId="{47896578-249A-4B49-BD00-4739D42D1A3D}" destId="{D82D72CC-A43D-4E43-8F7B-61924F1A257F}" srcOrd="1" destOrd="0" presId="urn:microsoft.com/office/officeart/2005/8/layout/orgChart1"/>
    <dgm:cxn modelId="{E8E25FA7-A9DD-460F-A73A-6D64BADC3800}" type="presParOf" srcId="{7C8AA6F8-07DF-45DC-8F64-7065DC2390A9}" destId="{273D54EA-1222-47D7-9DE7-823644CD3C25}" srcOrd="0" destOrd="0" presId="urn:microsoft.com/office/officeart/2005/8/layout/orgChart1"/>
    <dgm:cxn modelId="{19B4B463-73E3-4F6D-A97C-E8B2C572F423}" type="presParOf" srcId="{273D54EA-1222-47D7-9DE7-823644CD3C25}" destId="{AF9C9FDD-5607-44CA-8810-093D6F5EBD6B}" srcOrd="0" destOrd="0" presId="urn:microsoft.com/office/officeart/2005/8/layout/orgChart1"/>
    <dgm:cxn modelId="{3615CBA6-D203-4C9D-AF04-2E7B52404A5C}" type="presParOf" srcId="{AF9C9FDD-5607-44CA-8810-093D6F5EBD6B}" destId="{4528D6D1-975A-4CA8-AC72-BA76E68150D4}" srcOrd="0" destOrd="0" presId="urn:microsoft.com/office/officeart/2005/8/layout/orgChart1"/>
    <dgm:cxn modelId="{553BDAA5-15F8-4BDE-B52F-87E14837147D}" type="presParOf" srcId="{AF9C9FDD-5607-44CA-8810-093D6F5EBD6B}" destId="{D82D72CC-A43D-4E43-8F7B-61924F1A257F}" srcOrd="1" destOrd="0" presId="urn:microsoft.com/office/officeart/2005/8/layout/orgChart1"/>
    <dgm:cxn modelId="{B0A3C851-8CBE-46A7-9A80-DDECF5354449}" type="presParOf" srcId="{273D54EA-1222-47D7-9DE7-823644CD3C25}" destId="{AC23865E-153E-453C-AF64-469EC15DDCB8}" srcOrd="1" destOrd="0" presId="urn:microsoft.com/office/officeart/2005/8/layout/orgChart1"/>
    <dgm:cxn modelId="{5E50BE51-0B52-4B4D-82CC-B5280A8017A1}" type="presParOf" srcId="{AC23865E-153E-453C-AF64-469EC15DDCB8}" destId="{597745F8-EBB8-4AAD-9809-CF6C733D555C}" srcOrd="0" destOrd="0" presId="urn:microsoft.com/office/officeart/2005/8/layout/orgChart1"/>
    <dgm:cxn modelId="{7E25B8D6-2445-4EF9-86C9-AC444F7DE4E6}" type="presParOf" srcId="{AC23865E-153E-453C-AF64-469EC15DDCB8}" destId="{2C44F635-CB46-4D56-AA31-4DA80F423818}" srcOrd="1" destOrd="0" presId="urn:microsoft.com/office/officeart/2005/8/layout/orgChart1"/>
    <dgm:cxn modelId="{B9EB6646-9C0F-42EE-BB3D-33873F7452CF}" type="presParOf" srcId="{2C44F635-CB46-4D56-AA31-4DA80F423818}" destId="{3B355F44-3E92-42AD-9829-555B04DC0CDF}" srcOrd="0" destOrd="0" presId="urn:microsoft.com/office/officeart/2005/8/layout/orgChart1"/>
    <dgm:cxn modelId="{B2A070F4-43AB-4013-A956-55392658E340}" type="presParOf" srcId="{3B355F44-3E92-42AD-9829-555B04DC0CDF}" destId="{0001EC58-20E5-4CB1-94CB-4C2B95DEFFDE}" srcOrd="0" destOrd="0" presId="urn:microsoft.com/office/officeart/2005/8/layout/orgChart1"/>
    <dgm:cxn modelId="{A9228B76-F144-40A2-B09A-9E878A65C64C}" type="presParOf" srcId="{3B355F44-3E92-42AD-9829-555B04DC0CDF}" destId="{8380E01E-A5EC-48C4-86EE-4123AFDD0773}" srcOrd="1" destOrd="0" presId="urn:microsoft.com/office/officeart/2005/8/layout/orgChart1"/>
    <dgm:cxn modelId="{E86DCAF5-D341-417B-99B8-66B0C7BED07F}" type="presParOf" srcId="{2C44F635-CB46-4D56-AA31-4DA80F423818}" destId="{810FA486-B079-45A1-95AD-7B9CE7830E5F}" srcOrd="1" destOrd="0" presId="urn:microsoft.com/office/officeart/2005/8/layout/orgChart1"/>
    <dgm:cxn modelId="{52003DE5-B8E7-4D93-BFAE-420A27D42D87}" type="presParOf" srcId="{2C44F635-CB46-4D56-AA31-4DA80F423818}" destId="{A6A21B33-A0AF-4765-AE5A-8B6227D560E0}" srcOrd="2" destOrd="0" presId="urn:microsoft.com/office/officeart/2005/8/layout/orgChart1"/>
    <dgm:cxn modelId="{4885C8A2-F252-4257-BF68-51D9F2855973}" type="presParOf" srcId="{273D54EA-1222-47D7-9DE7-823644CD3C25}" destId="{F30C3FD0-F56D-4478-96CE-A2282E9185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B66D2-2015-4CBB-97BA-B4DF5D6184DE}">
      <dsp:nvSpPr>
        <dsp:cNvPr id="0" name=""/>
        <dsp:cNvSpPr/>
      </dsp:nvSpPr>
      <dsp:spPr>
        <a:xfrm>
          <a:off x="-5378663" y="-823646"/>
          <a:ext cx="6404541" cy="6404541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711F0-2C5D-419D-8D58-0C7E7B99FF7C}">
      <dsp:nvSpPr>
        <dsp:cNvPr id="0" name=""/>
        <dsp:cNvSpPr/>
      </dsp:nvSpPr>
      <dsp:spPr>
        <a:xfrm>
          <a:off x="448598" y="297232"/>
          <a:ext cx="6153175" cy="5948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15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確立產品設計價值</a:t>
          </a:r>
        </a:p>
      </dsp:txBody>
      <dsp:txXfrm>
        <a:off x="448598" y="297232"/>
        <a:ext cx="6153175" cy="594846"/>
      </dsp:txXfrm>
    </dsp:sp>
    <dsp:sp modelId="{6BFD28AF-415C-4EB9-8DE5-F60DAD7B527F}">
      <dsp:nvSpPr>
        <dsp:cNvPr id="0" name=""/>
        <dsp:cNvSpPr/>
      </dsp:nvSpPr>
      <dsp:spPr>
        <a:xfrm>
          <a:off x="76819" y="222877"/>
          <a:ext cx="743557" cy="743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B5C34-AEFE-418A-BB8B-4338447C1024}">
      <dsp:nvSpPr>
        <dsp:cNvPr id="0" name=""/>
        <dsp:cNvSpPr/>
      </dsp:nvSpPr>
      <dsp:spPr>
        <a:xfrm>
          <a:off x="874847" y="1189216"/>
          <a:ext cx="5726926" cy="5948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15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收集使用者需求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4847" y="1189216"/>
        <a:ext cx="5726926" cy="594846"/>
      </dsp:txXfrm>
    </dsp:sp>
    <dsp:sp modelId="{9DB37F98-D655-490D-849D-3AA874DBF7F4}">
      <dsp:nvSpPr>
        <dsp:cNvPr id="0" name=""/>
        <dsp:cNvSpPr/>
      </dsp:nvSpPr>
      <dsp:spPr>
        <a:xfrm>
          <a:off x="503069" y="1114861"/>
          <a:ext cx="743557" cy="743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59B08-045F-4165-BCA9-18C2C1676B68}">
      <dsp:nvSpPr>
        <dsp:cNvPr id="0" name=""/>
        <dsp:cNvSpPr/>
      </dsp:nvSpPr>
      <dsp:spPr>
        <a:xfrm>
          <a:off x="1005672" y="2081200"/>
          <a:ext cx="5596102" cy="5948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15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定義出產品的主功能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05672" y="2081200"/>
        <a:ext cx="5596102" cy="594846"/>
      </dsp:txXfrm>
    </dsp:sp>
    <dsp:sp modelId="{B9E34956-4901-4E81-A644-92251327AA3F}">
      <dsp:nvSpPr>
        <dsp:cNvPr id="0" name=""/>
        <dsp:cNvSpPr/>
      </dsp:nvSpPr>
      <dsp:spPr>
        <a:xfrm>
          <a:off x="633893" y="2006845"/>
          <a:ext cx="743557" cy="743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BD23E-2487-4AA2-9A74-2F7DE30D03BB}">
      <dsp:nvSpPr>
        <dsp:cNvPr id="0" name=""/>
        <dsp:cNvSpPr/>
      </dsp:nvSpPr>
      <dsp:spPr>
        <a:xfrm>
          <a:off x="874847" y="2973184"/>
          <a:ext cx="5726926" cy="5948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15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執行產品設計優化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4847" y="2973184"/>
        <a:ext cx="5726926" cy="594846"/>
      </dsp:txXfrm>
    </dsp:sp>
    <dsp:sp modelId="{AD00EAA2-8DB4-4BBB-9DBF-4FD2009595CC}">
      <dsp:nvSpPr>
        <dsp:cNvPr id="0" name=""/>
        <dsp:cNvSpPr/>
      </dsp:nvSpPr>
      <dsp:spPr>
        <a:xfrm>
          <a:off x="503069" y="2898829"/>
          <a:ext cx="743557" cy="743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E6AE0-78FF-4F01-BA80-531202A6E2C1}">
      <dsp:nvSpPr>
        <dsp:cNvPr id="0" name=""/>
        <dsp:cNvSpPr/>
      </dsp:nvSpPr>
      <dsp:spPr>
        <a:xfrm>
          <a:off x="448598" y="3865168"/>
          <a:ext cx="6153175" cy="59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15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i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收集使用者評價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8598" y="3865168"/>
        <a:ext cx="6153175" cy="594846"/>
      </dsp:txXfrm>
    </dsp:sp>
    <dsp:sp modelId="{C6B45083-3F47-4882-8E60-24B9A3FDA7E6}">
      <dsp:nvSpPr>
        <dsp:cNvPr id="0" name=""/>
        <dsp:cNvSpPr/>
      </dsp:nvSpPr>
      <dsp:spPr>
        <a:xfrm>
          <a:off x="76819" y="3790813"/>
          <a:ext cx="743557" cy="743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0C00D-EB79-4336-A98E-EA5A470A4A58}">
      <dsp:nvSpPr>
        <dsp:cNvPr id="0" name=""/>
        <dsp:cNvSpPr/>
      </dsp:nvSpPr>
      <dsp:spPr>
        <a:xfrm>
          <a:off x="2745755" y="1897986"/>
          <a:ext cx="1942642" cy="33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76"/>
              </a:lnTo>
              <a:lnTo>
                <a:pt x="1942642" y="168576"/>
              </a:lnTo>
              <a:lnTo>
                <a:pt x="1942642" y="33715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922DD-67DF-41B4-A9A6-B341D04CD483}">
      <dsp:nvSpPr>
        <dsp:cNvPr id="0" name=""/>
        <dsp:cNvSpPr/>
      </dsp:nvSpPr>
      <dsp:spPr>
        <a:xfrm>
          <a:off x="2700035" y="1897986"/>
          <a:ext cx="91440" cy="3371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15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2D480-22D3-4A04-B950-F26DF330098C}">
      <dsp:nvSpPr>
        <dsp:cNvPr id="0" name=""/>
        <dsp:cNvSpPr/>
      </dsp:nvSpPr>
      <dsp:spPr>
        <a:xfrm>
          <a:off x="803113" y="1897986"/>
          <a:ext cx="1942642" cy="337152"/>
        </a:xfrm>
        <a:custGeom>
          <a:avLst/>
          <a:gdLst/>
          <a:ahLst/>
          <a:cxnLst/>
          <a:rect l="0" t="0" r="0" b="0"/>
          <a:pathLst>
            <a:path>
              <a:moveTo>
                <a:pt x="1942642" y="0"/>
              </a:moveTo>
              <a:lnTo>
                <a:pt x="1942642" y="168576"/>
              </a:lnTo>
              <a:lnTo>
                <a:pt x="0" y="168576"/>
              </a:lnTo>
              <a:lnTo>
                <a:pt x="0" y="33715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9D13B-C057-410F-8ECF-EC43D673BAD2}">
      <dsp:nvSpPr>
        <dsp:cNvPr id="0" name=""/>
        <dsp:cNvSpPr/>
      </dsp:nvSpPr>
      <dsp:spPr>
        <a:xfrm>
          <a:off x="1943010" y="1095241"/>
          <a:ext cx="1605489" cy="802744"/>
        </a:xfrm>
        <a:prstGeom prst="flowChartOffpageConnector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用路人</a:t>
          </a:r>
        </a:p>
      </dsp:txBody>
      <dsp:txXfrm>
        <a:off x="1943010" y="1095241"/>
        <a:ext cx="1605489" cy="642195"/>
      </dsp:txXfrm>
    </dsp:sp>
    <dsp:sp modelId="{90367C74-E526-4FFC-9CCF-8D19C65FC062}">
      <dsp:nvSpPr>
        <dsp:cNvPr id="0" name=""/>
        <dsp:cNvSpPr/>
      </dsp:nvSpPr>
      <dsp:spPr>
        <a:xfrm>
          <a:off x="368" y="2235138"/>
          <a:ext cx="1605489" cy="802744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提前得知救護車動向</a:t>
          </a:r>
        </a:p>
      </dsp:txBody>
      <dsp:txXfrm>
        <a:off x="368" y="2235138"/>
        <a:ext cx="1404803" cy="802744"/>
      </dsp:txXfrm>
    </dsp:sp>
    <dsp:sp modelId="{04F15231-7DD5-4AC3-BD86-A8B12D6AB00E}">
      <dsp:nvSpPr>
        <dsp:cNvPr id="0" name=""/>
        <dsp:cNvSpPr/>
      </dsp:nvSpPr>
      <dsp:spPr>
        <a:xfrm>
          <a:off x="1943010" y="2235138"/>
          <a:ext cx="1605489" cy="802744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避免佔道搶救時間</a:t>
          </a:r>
        </a:p>
      </dsp:txBody>
      <dsp:txXfrm>
        <a:off x="1943010" y="2235138"/>
        <a:ext cx="1404803" cy="802744"/>
      </dsp:txXfrm>
    </dsp:sp>
    <dsp:sp modelId="{F9F46823-61A0-4696-89AC-C40692D033DE}">
      <dsp:nvSpPr>
        <dsp:cNvPr id="0" name=""/>
        <dsp:cNvSpPr/>
      </dsp:nvSpPr>
      <dsp:spPr>
        <a:xfrm>
          <a:off x="3885652" y="2235138"/>
          <a:ext cx="1605489" cy="802744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避免造成駕駛恐慌</a:t>
          </a:r>
        </a:p>
      </dsp:txBody>
      <dsp:txXfrm>
        <a:off x="3885652" y="2235138"/>
        <a:ext cx="1404803" cy="802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7A165-9053-4682-B584-937DFACE5E64}">
      <dsp:nvSpPr>
        <dsp:cNvPr id="0" name=""/>
        <dsp:cNvSpPr/>
      </dsp:nvSpPr>
      <dsp:spPr>
        <a:xfrm>
          <a:off x="2014618" y="1566679"/>
          <a:ext cx="1102494" cy="382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41"/>
              </a:lnTo>
              <a:lnTo>
                <a:pt x="1102494" y="191341"/>
              </a:lnTo>
              <a:lnTo>
                <a:pt x="1102494" y="38268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33EA3-0D20-4886-B739-D12A4A04CFB8}">
      <dsp:nvSpPr>
        <dsp:cNvPr id="0" name=""/>
        <dsp:cNvSpPr/>
      </dsp:nvSpPr>
      <dsp:spPr>
        <a:xfrm>
          <a:off x="912123" y="1566679"/>
          <a:ext cx="1102494" cy="382683"/>
        </a:xfrm>
        <a:custGeom>
          <a:avLst/>
          <a:gdLst/>
          <a:ahLst/>
          <a:cxnLst/>
          <a:rect l="0" t="0" r="0" b="0"/>
          <a:pathLst>
            <a:path>
              <a:moveTo>
                <a:pt x="1102494" y="0"/>
              </a:moveTo>
              <a:lnTo>
                <a:pt x="1102494" y="191341"/>
              </a:lnTo>
              <a:lnTo>
                <a:pt x="0" y="191341"/>
              </a:lnTo>
              <a:lnTo>
                <a:pt x="0" y="38268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F2E76-A486-42DB-AA94-5919DF20933D}">
      <dsp:nvSpPr>
        <dsp:cNvPr id="0" name=""/>
        <dsp:cNvSpPr/>
      </dsp:nvSpPr>
      <dsp:spPr>
        <a:xfrm>
          <a:off x="993061" y="655526"/>
          <a:ext cx="2043113" cy="911152"/>
        </a:xfrm>
        <a:prstGeom prst="flowChartOffpageConnector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執行勤務人員</a:t>
          </a:r>
        </a:p>
      </dsp:txBody>
      <dsp:txXfrm>
        <a:off x="993061" y="655526"/>
        <a:ext cx="2043113" cy="728922"/>
      </dsp:txXfrm>
    </dsp:sp>
    <dsp:sp modelId="{1A8C3A89-9AE8-436E-934B-D24A0EE5FE69}">
      <dsp:nvSpPr>
        <dsp:cNvPr id="0" name=""/>
        <dsp:cNvSpPr/>
      </dsp:nvSpPr>
      <dsp:spPr>
        <a:xfrm>
          <a:off x="971" y="1949362"/>
          <a:ext cx="1822304" cy="911152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防止交通阻塞及時搶救</a:t>
          </a:r>
        </a:p>
      </dsp:txBody>
      <dsp:txXfrm>
        <a:off x="971" y="1949362"/>
        <a:ext cx="1594516" cy="911152"/>
      </dsp:txXfrm>
    </dsp:sp>
    <dsp:sp modelId="{8BEE82AC-E799-4E50-A0CE-4638E0AE9256}">
      <dsp:nvSpPr>
        <dsp:cNvPr id="0" name=""/>
        <dsp:cNvSpPr/>
      </dsp:nvSpPr>
      <dsp:spPr>
        <a:xfrm>
          <a:off x="2205959" y="1949362"/>
          <a:ext cx="1822304" cy="911152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方便提前道路管制</a:t>
          </a:r>
        </a:p>
      </dsp:txBody>
      <dsp:txXfrm>
        <a:off x="2205959" y="1949362"/>
        <a:ext cx="1594516" cy="911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745F8-EBB8-4AAD-9809-CF6C733D555C}">
      <dsp:nvSpPr>
        <dsp:cNvPr id="0" name=""/>
        <dsp:cNvSpPr/>
      </dsp:nvSpPr>
      <dsp:spPr>
        <a:xfrm>
          <a:off x="855570" y="1112348"/>
          <a:ext cx="91440" cy="378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4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8D6D1-975A-4CA8-AC72-BA76E68150D4}">
      <dsp:nvSpPr>
        <dsp:cNvPr id="0" name=""/>
        <dsp:cNvSpPr/>
      </dsp:nvSpPr>
      <dsp:spPr>
        <a:xfrm>
          <a:off x="220" y="211277"/>
          <a:ext cx="1802140" cy="901070"/>
        </a:xfrm>
        <a:prstGeom prst="flowChartOffpageConnector">
          <a:avLst/>
        </a:prstGeom>
        <a:solidFill>
          <a:srgbClr val="98141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病患</a:t>
          </a:r>
        </a:p>
      </dsp:txBody>
      <dsp:txXfrm>
        <a:off x="220" y="211277"/>
        <a:ext cx="1802140" cy="720856"/>
      </dsp:txXfrm>
    </dsp:sp>
    <dsp:sp modelId="{0001EC58-20E5-4CB1-94CB-4C2B95DEFFDE}">
      <dsp:nvSpPr>
        <dsp:cNvPr id="0" name=""/>
        <dsp:cNvSpPr/>
      </dsp:nvSpPr>
      <dsp:spPr>
        <a:xfrm>
          <a:off x="220" y="1490797"/>
          <a:ext cx="1802140" cy="9010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搶救黃金救援時間</a:t>
          </a:r>
        </a:p>
      </dsp:txBody>
      <dsp:txXfrm>
        <a:off x="220" y="1490797"/>
        <a:ext cx="1802140" cy="901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5E26A-43E3-41A6-984B-AB7D59E994B9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E43C4-1815-4066-8DB0-97E6B95F1C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3C4-1815-4066-8DB0-97E6B95F1C6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059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3C4-1815-4066-8DB0-97E6B95F1C6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170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3C4-1815-4066-8DB0-97E6B95F1C6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475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3C4-1815-4066-8DB0-97E6B95F1C6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745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3C4-1815-4066-8DB0-97E6B95F1C6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903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3C4-1815-4066-8DB0-97E6B95F1C6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109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3C4-1815-4066-8DB0-97E6B95F1C6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997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3C4-1815-4066-8DB0-97E6B95F1C6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74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3C4-1815-4066-8DB0-97E6B95F1C6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37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3C4-1815-4066-8DB0-97E6B95F1C6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42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3C4-1815-4066-8DB0-97E6B95F1C6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3C4-1815-4066-8DB0-97E6B95F1C6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23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3C4-1815-4066-8DB0-97E6B95F1C6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942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3C4-1815-4066-8DB0-97E6B95F1C6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E43C4-1815-4066-8DB0-97E6B95F1C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406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3C4-1815-4066-8DB0-97E6B95F1C6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079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3C4-1815-4066-8DB0-97E6B95F1C6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1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9A81-D19C-47AD-80EA-E017C9C95F5A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F10-BCC6-4A29-9AED-8B6043A85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9A81-D19C-47AD-80EA-E017C9C95F5A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F10-BCC6-4A29-9AED-8B6043A85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9A81-D19C-47AD-80EA-E017C9C95F5A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F10-BCC6-4A29-9AED-8B6043A85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9A81-D19C-47AD-80EA-E017C9C95F5A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F10-BCC6-4A29-9AED-8B6043A85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9A81-D19C-47AD-80EA-E017C9C95F5A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F10-BCC6-4A29-9AED-8B6043A85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9A81-D19C-47AD-80EA-E017C9C95F5A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F10-BCC6-4A29-9AED-8B6043A85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9A81-D19C-47AD-80EA-E017C9C95F5A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F10-BCC6-4A29-9AED-8B6043A85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9A81-D19C-47AD-80EA-E017C9C95F5A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F10-BCC6-4A29-9AED-8B6043A85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9A81-D19C-47AD-80EA-E017C9C95F5A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F10-BCC6-4A29-9AED-8B6043A85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9A81-D19C-47AD-80EA-E017C9C95F5A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F10-BCC6-4A29-9AED-8B6043A85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9A81-D19C-47AD-80EA-E017C9C95F5A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8F10-BCC6-4A29-9AED-8B6043A85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B9A81-D19C-47AD-80EA-E017C9C95F5A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8F10-BCC6-4A29-9AED-8B6043A85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microsoft.com/office/2007/relationships/hdphoto" Target="../media/hdphoto5.wdp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TPC119/posts/2246519572324803?comment_id=2246639285646165&amp;reply_comment_id=2246731498970277&amp;comment_tracking=%7B%22tn%22%3A%22R%22%7D" TargetMode="External"/><Relationship Id="rId13" Type="http://schemas.openxmlformats.org/officeDocument/2006/relationships/hyperlink" Target="https://es.dreamstime.com/stock-de-ilustraci%C3%B3n-edificio-isom%C3%A9trico-del-hospital-y-de-la-ambulancia-con-image57819205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dreamstime.com/" TargetMode="External"/><Relationship Id="rId12" Type="http://schemas.openxmlformats.org/officeDocument/2006/relationships/hyperlink" Target="https://dep.mohw.gov.tw/DOS/cp-1728-2919-113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h.lovepik.com/" TargetMode="External"/><Relationship Id="rId11" Type="http://schemas.openxmlformats.org/officeDocument/2006/relationships/hyperlink" Target="https://www.chinatimes.com/realtimenews/20180522002054-260410" TargetMode="External"/><Relationship Id="rId5" Type="http://schemas.openxmlformats.org/officeDocument/2006/relationships/hyperlink" Target="https://zh.pikbest.com/" TargetMode="External"/><Relationship Id="rId15" Type="http://schemas.openxmlformats.org/officeDocument/2006/relationships/hyperlink" Target="https://sharing.tcincubator.com/%E3%80%90%E7%84%A1%E7%B7%9A%E8%A8%AD%E5%82%99%E6%88%90%E9%95%B7%E7%A5%9E%E9%80%9F%E3%80%91%E6%9C%80%E6%96%B0%E8%97%8D%E7%89%995-0%E6%90%AD%E4%B8%8A%E7%89%A9%E8%81%AF%E7%B6%B2%E7%86%B1%E6%BD%AE/" TargetMode="External"/><Relationship Id="rId10" Type="http://schemas.openxmlformats.org/officeDocument/2006/relationships/hyperlink" Target="https://www.nfa.gov.tw/cht/index.php" TargetMode="External"/><Relationship Id="rId4" Type="http://schemas.openxmlformats.org/officeDocument/2006/relationships/hyperlink" Target="http://www.kson.com.tw/chinese/study_14-7.htm" TargetMode="External"/><Relationship Id="rId9" Type="http://schemas.openxmlformats.org/officeDocument/2006/relationships/hyperlink" Target="https://168.motc.gov.tw/" TargetMode="External"/><Relationship Id="rId14" Type="http://schemas.openxmlformats.org/officeDocument/2006/relationships/hyperlink" Target="https://kontakt.io/beacon-basics/what-is-a-beaco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29200" y="0"/>
            <a:ext cx="12979400" cy="6858000"/>
          </a:xfrm>
          <a:prstGeom prst="rect">
            <a:avLst/>
          </a:prstGeom>
          <a:blipFill dpi="0" rotWithShape="1">
            <a:blip r:embed="rId3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15"/>
          <p:cNvSpPr txBox="1"/>
          <p:nvPr/>
        </p:nvSpPr>
        <p:spPr>
          <a:xfrm>
            <a:off x="-74092" y="2965966"/>
            <a:ext cx="9703187" cy="1179794"/>
          </a:xfrm>
          <a:prstGeom prst="rect">
            <a:avLst/>
          </a:prstGeom>
          <a:noFill/>
        </p:spPr>
        <p:txBody>
          <a:bodyPr wrap="square" lIns="162544" tIns="81272" rIns="162544" bIns="81272" rtlCol="0">
            <a:spAutoFit/>
          </a:bodyPr>
          <a:lstStyle/>
          <a:p>
            <a:pPr algn="ctr"/>
            <a:r>
              <a:rPr lang="zh-TW" altLang="en-US" sz="6600" dirty="0">
                <a:ln w="3175">
                  <a:solidFill>
                    <a:srgbClr val="FF0000"/>
                  </a:solidFill>
                </a:ln>
                <a:solidFill>
                  <a:srgbClr val="ED7C2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移動式救護系統警示</a:t>
            </a:r>
          </a:p>
        </p:txBody>
      </p:sp>
      <p:sp>
        <p:nvSpPr>
          <p:cNvPr id="11" name="任意多边形 15"/>
          <p:cNvSpPr/>
          <p:nvPr/>
        </p:nvSpPr>
        <p:spPr>
          <a:xfrm flipV="1">
            <a:off x="816381" y="1126750"/>
            <a:ext cx="2656991" cy="1810931"/>
          </a:xfrm>
          <a:custGeom>
            <a:avLst/>
            <a:gdLst>
              <a:gd name="connsiteX0" fmla="*/ 0 w 3066930"/>
              <a:gd name="connsiteY0" fmla="*/ 2090334 h 2090334"/>
              <a:gd name="connsiteX1" fmla="*/ 3066930 w 3066930"/>
              <a:gd name="connsiteY1" fmla="*/ 2090334 h 2090334"/>
              <a:gd name="connsiteX2" fmla="*/ 1533465 w 3066930"/>
              <a:gd name="connsiteY2" fmla="*/ 0 h 2090334"/>
              <a:gd name="connsiteX3" fmla="*/ 0 w 3066930"/>
              <a:gd name="connsiteY3" fmla="*/ 2090334 h 2090334"/>
              <a:gd name="connsiteX0-1" fmla="*/ 0 w 3066930"/>
              <a:gd name="connsiteY0-2" fmla="*/ 2090334 h 2090334"/>
              <a:gd name="connsiteX1-3" fmla="*/ 3066930 w 3066930"/>
              <a:gd name="connsiteY1-4" fmla="*/ 2090334 h 2090334"/>
              <a:gd name="connsiteX2-5" fmla="*/ 2385790 w 3066930"/>
              <a:gd name="connsiteY2-6" fmla="*/ 1251380 h 2090334"/>
              <a:gd name="connsiteX3-7" fmla="*/ 1533465 w 3066930"/>
              <a:gd name="connsiteY3-8" fmla="*/ 0 h 2090334"/>
              <a:gd name="connsiteX4" fmla="*/ 0 w 3066930"/>
              <a:gd name="connsiteY4" fmla="*/ 2090334 h 2090334"/>
              <a:gd name="connsiteX0-9" fmla="*/ 2385790 w 3066930"/>
              <a:gd name="connsiteY0-10" fmla="*/ 1251380 h 2090334"/>
              <a:gd name="connsiteX1-11" fmla="*/ 1533465 w 3066930"/>
              <a:gd name="connsiteY1-12" fmla="*/ 0 h 2090334"/>
              <a:gd name="connsiteX2-13" fmla="*/ 0 w 3066930"/>
              <a:gd name="connsiteY2-14" fmla="*/ 2090334 h 2090334"/>
              <a:gd name="connsiteX3-15" fmla="*/ 3066930 w 3066930"/>
              <a:gd name="connsiteY3-16" fmla="*/ 2090334 h 2090334"/>
              <a:gd name="connsiteX4-17" fmla="*/ 2477230 w 3066930"/>
              <a:gd name="connsiteY4-18" fmla="*/ 1342820 h 2090334"/>
              <a:gd name="connsiteX0-19" fmla="*/ 1533465 w 3066930"/>
              <a:gd name="connsiteY0-20" fmla="*/ 0 h 2090334"/>
              <a:gd name="connsiteX1-21" fmla="*/ 0 w 3066930"/>
              <a:gd name="connsiteY1-22" fmla="*/ 2090334 h 2090334"/>
              <a:gd name="connsiteX2-23" fmla="*/ 3066930 w 3066930"/>
              <a:gd name="connsiteY2-24" fmla="*/ 2090334 h 2090334"/>
              <a:gd name="connsiteX3-25" fmla="*/ 2477230 w 3066930"/>
              <a:gd name="connsiteY3-26" fmla="*/ 1342820 h 2090334"/>
              <a:gd name="connsiteX0-27" fmla="*/ 1533465 w 3066930"/>
              <a:gd name="connsiteY0-28" fmla="*/ 0 h 2090334"/>
              <a:gd name="connsiteX1-29" fmla="*/ 0 w 3066930"/>
              <a:gd name="connsiteY1-30" fmla="*/ 2090334 h 2090334"/>
              <a:gd name="connsiteX2-31" fmla="*/ 3066930 w 3066930"/>
              <a:gd name="connsiteY2-32" fmla="*/ 2090334 h 2090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066930" h="2090334">
                <a:moveTo>
                  <a:pt x="1533465" y="0"/>
                </a:moveTo>
                <a:lnTo>
                  <a:pt x="0" y="2090334"/>
                </a:lnTo>
                <a:lnTo>
                  <a:pt x="3066930" y="2090334"/>
                </a:lnTo>
              </a:path>
            </a:pathLst>
          </a:custGeom>
          <a:noFill/>
          <a:ln w="50800">
            <a:gradFill flip="none" rotWithShape="1">
              <a:gsLst>
                <a:gs pos="0">
                  <a:srgbClr val="4280ED"/>
                </a:gs>
                <a:gs pos="100000">
                  <a:srgbClr val="8CB1F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49000">
                    <a:srgbClr val="F4DE91"/>
                  </a:gs>
                  <a:gs pos="100000">
                    <a:srgbClr val="DBA347"/>
                  </a:gs>
                  <a:gs pos="0">
                    <a:srgbClr val="E7BF68"/>
                  </a:gs>
                </a:gsLst>
                <a:lin ang="2700000" scaled="0"/>
              </a:gradFill>
            </a:endParaRPr>
          </a:p>
        </p:txBody>
      </p:sp>
      <p:sp>
        <p:nvSpPr>
          <p:cNvPr id="12" name="任意多边形 16"/>
          <p:cNvSpPr/>
          <p:nvPr/>
        </p:nvSpPr>
        <p:spPr>
          <a:xfrm flipV="1">
            <a:off x="6068218" y="1130741"/>
            <a:ext cx="2732884" cy="1862659"/>
          </a:xfrm>
          <a:custGeom>
            <a:avLst/>
            <a:gdLst>
              <a:gd name="connsiteX0" fmla="*/ 0 w 3154533"/>
              <a:gd name="connsiteY0" fmla="*/ 2150043 h 2150043"/>
              <a:gd name="connsiteX1" fmla="*/ 3154533 w 3154533"/>
              <a:gd name="connsiteY1" fmla="*/ 2150043 h 2150043"/>
              <a:gd name="connsiteX2" fmla="*/ 1577266 w 3154533"/>
              <a:gd name="connsiteY2" fmla="*/ 0 h 2150043"/>
              <a:gd name="connsiteX3" fmla="*/ 0 w 3154533"/>
              <a:gd name="connsiteY3" fmla="*/ 2150043 h 2150043"/>
              <a:gd name="connsiteX0-1" fmla="*/ 0 w 3154533"/>
              <a:gd name="connsiteY0-2" fmla="*/ 2150043 h 2150043"/>
              <a:gd name="connsiteX1-3" fmla="*/ 3154533 w 3154533"/>
              <a:gd name="connsiteY1-4" fmla="*/ 2150043 h 2150043"/>
              <a:gd name="connsiteX2-5" fmla="*/ 1577266 w 3154533"/>
              <a:gd name="connsiteY2-6" fmla="*/ 0 h 2150043"/>
              <a:gd name="connsiteX3-7" fmla="*/ 710322 w 3154533"/>
              <a:gd name="connsiteY3-8" fmla="*/ 1165947 h 2150043"/>
              <a:gd name="connsiteX4" fmla="*/ 0 w 3154533"/>
              <a:gd name="connsiteY4" fmla="*/ 2150043 h 2150043"/>
              <a:gd name="connsiteX0-9" fmla="*/ 710322 w 3154533"/>
              <a:gd name="connsiteY0-10" fmla="*/ 1165947 h 2150043"/>
              <a:gd name="connsiteX1-11" fmla="*/ 0 w 3154533"/>
              <a:gd name="connsiteY1-12" fmla="*/ 2150043 h 2150043"/>
              <a:gd name="connsiteX2-13" fmla="*/ 3154533 w 3154533"/>
              <a:gd name="connsiteY2-14" fmla="*/ 2150043 h 2150043"/>
              <a:gd name="connsiteX3-15" fmla="*/ 1577266 w 3154533"/>
              <a:gd name="connsiteY3-16" fmla="*/ 0 h 2150043"/>
              <a:gd name="connsiteX4-17" fmla="*/ 801762 w 3154533"/>
              <a:gd name="connsiteY4-18" fmla="*/ 1257387 h 2150043"/>
              <a:gd name="connsiteX0-19" fmla="*/ 710322 w 3154533"/>
              <a:gd name="connsiteY0-20" fmla="*/ 1165947 h 2150043"/>
              <a:gd name="connsiteX1-21" fmla="*/ 0 w 3154533"/>
              <a:gd name="connsiteY1-22" fmla="*/ 2150043 h 2150043"/>
              <a:gd name="connsiteX2-23" fmla="*/ 3154533 w 3154533"/>
              <a:gd name="connsiteY2-24" fmla="*/ 2150043 h 2150043"/>
              <a:gd name="connsiteX3-25" fmla="*/ 1577266 w 3154533"/>
              <a:gd name="connsiteY3-26" fmla="*/ 0 h 2150043"/>
              <a:gd name="connsiteX0-27" fmla="*/ 0 w 3154533"/>
              <a:gd name="connsiteY0-28" fmla="*/ 2150043 h 2150043"/>
              <a:gd name="connsiteX1-29" fmla="*/ 3154533 w 3154533"/>
              <a:gd name="connsiteY1-30" fmla="*/ 2150043 h 2150043"/>
              <a:gd name="connsiteX2-31" fmla="*/ 1577266 w 3154533"/>
              <a:gd name="connsiteY2-32" fmla="*/ 0 h 21500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154533" h="2150043">
                <a:moveTo>
                  <a:pt x="0" y="2150043"/>
                </a:moveTo>
                <a:lnTo>
                  <a:pt x="3154533" y="2150043"/>
                </a:lnTo>
                <a:lnTo>
                  <a:pt x="1577266" y="0"/>
                </a:lnTo>
              </a:path>
            </a:pathLst>
          </a:custGeom>
          <a:noFill/>
          <a:ln w="50800">
            <a:gradFill flip="none" rotWithShape="1">
              <a:gsLst>
                <a:gs pos="0">
                  <a:srgbClr val="4280ED">
                    <a:lumMod val="99000"/>
                  </a:srgbClr>
                </a:gs>
                <a:gs pos="100000">
                  <a:srgbClr val="8CB1F4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49000">
                    <a:srgbClr val="F4DE91"/>
                  </a:gs>
                  <a:gs pos="100000">
                    <a:srgbClr val="DBA347"/>
                  </a:gs>
                  <a:gs pos="0">
                    <a:srgbClr val="E7BF68"/>
                  </a:gs>
                </a:gsLst>
                <a:lin ang="2700000" scaled="0"/>
              </a:gradFill>
            </a:endParaRPr>
          </a:p>
        </p:txBody>
      </p:sp>
      <p:sp>
        <p:nvSpPr>
          <p:cNvPr id="13" name="任意多边形 17"/>
          <p:cNvSpPr/>
          <p:nvPr/>
        </p:nvSpPr>
        <p:spPr>
          <a:xfrm flipV="1">
            <a:off x="3826899" y="4993102"/>
            <a:ext cx="1887791" cy="1286667"/>
          </a:xfrm>
          <a:custGeom>
            <a:avLst/>
            <a:gdLst>
              <a:gd name="connsiteX0" fmla="*/ 0 w 2179051"/>
              <a:gd name="connsiteY0" fmla="*/ 1485181 h 1485181"/>
              <a:gd name="connsiteX1" fmla="*/ 2179051 w 2179051"/>
              <a:gd name="connsiteY1" fmla="*/ 1485181 h 1485181"/>
              <a:gd name="connsiteX2" fmla="*/ 1089525 w 2179051"/>
              <a:gd name="connsiteY2" fmla="*/ 0 h 1485181"/>
              <a:gd name="connsiteX3" fmla="*/ 0 w 2179051"/>
              <a:gd name="connsiteY3" fmla="*/ 1485181 h 1485181"/>
              <a:gd name="connsiteX0-1" fmla="*/ 0 w 2179051"/>
              <a:gd name="connsiteY0-2" fmla="*/ 1485181 h 1519291"/>
              <a:gd name="connsiteX1-3" fmla="*/ 1016771 w 2179051"/>
              <a:gd name="connsiteY1-4" fmla="*/ 1519291 h 1519291"/>
              <a:gd name="connsiteX2-5" fmla="*/ 2179051 w 2179051"/>
              <a:gd name="connsiteY2-6" fmla="*/ 1485181 h 1519291"/>
              <a:gd name="connsiteX3-7" fmla="*/ 1089525 w 2179051"/>
              <a:gd name="connsiteY3-8" fmla="*/ 0 h 1519291"/>
              <a:gd name="connsiteX4" fmla="*/ 0 w 2179051"/>
              <a:gd name="connsiteY4" fmla="*/ 1485181 h 1519291"/>
              <a:gd name="connsiteX0-9" fmla="*/ 1016771 w 2179051"/>
              <a:gd name="connsiteY0-10" fmla="*/ 1519291 h 1610731"/>
              <a:gd name="connsiteX1-11" fmla="*/ 2179051 w 2179051"/>
              <a:gd name="connsiteY1-12" fmla="*/ 1485181 h 1610731"/>
              <a:gd name="connsiteX2-13" fmla="*/ 1089525 w 2179051"/>
              <a:gd name="connsiteY2-14" fmla="*/ 0 h 1610731"/>
              <a:gd name="connsiteX3-15" fmla="*/ 0 w 2179051"/>
              <a:gd name="connsiteY3-16" fmla="*/ 1485181 h 1610731"/>
              <a:gd name="connsiteX4-17" fmla="*/ 1108211 w 2179051"/>
              <a:gd name="connsiteY4-18" fmla="*/ 1610731 h 1610731"/>
              <a:gd name="connsiteX0-19" fmla="*/ 1016771 w 2179051"/>
              <a:gd name="connsiteY0-20" fmla="*/ 1519291 h 1519291"/>
              <a:gd name="connsiteX1-21" fmla="*/ 2179051 w 2179051"/>
              <a:gd name="connsiteY1-22" fmla="*/ 1485181 h 1519291"/>
              <a:gd name="connsiteX2-23" fmla="*/ 1089525 w 2179051"/>
              <a:gd name="connsiteY2-24" fmla="*/ 0 h 1519291"/>
              <a:gd name="connsiteX3-25" fmla="*/ 0 w 2179051"/>
              <a:gd name="connsiteY3-26" fmla="*/ 1485181 h 1519291"/>
              <a:gd name="connsiteX0-27" fmla="*/ 2179051 w 2179051"/>
              <a:gd name="connsiteY0-28" fmla="*/ 1485181 h 1485181"/>
              <a:gd name="connsiteX1-29" fmla="*/ 1089525 w 2179051"/>
              <a:gd name="connsiteY1-30" fmla="*/ 0 h 1485181"/>
              <a:gd name="connsiteX2-31" fmla="*/ 0 w 2179051"/>
              <a:gd name="connsiteY2-32" fmla="*/ 1485181 h 14851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179051" h="1485181">
                <a:moveTo>
                  <a:pt x="2179051" y="1485181"/>
                </a:moveTo>
                <a:lnTo>
                  <a:pt x="1089525" y="0"/>
                </a:lnTo>
                <a:lnTo>
                  <a:pt x="0" y="1485181"/>
                </a:lnTo>
              </a:path>
            </a:pathLst>
          </a:custGeom>
          <a:noFill/>
          <a:ln w="50800">
            <a:gradFill flip="none" rotWithShape="1">
              <a:gsLst>
                <a:gs pos="0">
                  <a:srgbClr val="4280ED"/>
                </a:gs>
                <a:gs pos="100000">
                  <a:srgbClr val="8CB1F4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49000">
                    <a:srgbClr val="F4DE91"/>
                  </a:gs>
                  <a:gs pos="100000">
                    <a:srgbClr val="DBA347"/>
                  </a:gs>
                  <a:gs pos="0">
                    <a:srgbClr val="E7BF68"/>
                  </a:gs>
                </a:gsLst>
                <a:lin ang="2700000" scaled="0"/>
              </a:gradFill>
            </a:endParaRPr>
          </a:p>
        </p:txBody>
      </p:sp>
      <p:sp>
        <p:nvSpPr>
          <p:cNvPr id="15" name="等腰三角形 14"/>
          <p:cNvSpPr/>
          <p:nvPr/>
        </p:nvSpPr>
        <p:spPr>
          <a:xfrm rot="10800000">
            <a:off x="4525803" y="5043130"/>
            <a:ext cx="503397" cy="433963"/>
          </a:xfrm>
          <a:prstGeom prst="triangle">
            <a:avLst/>
          </a:prstGeom>
          <a:gradFill>
            <a:gsLst>
              <a:gs pos="21000">
                <a:srgbClr val="F8C101"/>
              </a:gs>
              <a:gs pos="100000">
                <a:srgbClr val="F7DF88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C73EA713-A62C-4E8A-926D-55F3438B0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015" y="4131599"/>
            <a:ext cx="57008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組員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  <a:sym typeface="+mn-lt"/>
            </a:endParaRPr>
          </a:p>
          <a:p>
            <a:pPr>
              <a:defRPr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10615119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 簡珮亘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10615138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 洪雅筠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10615130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 陳郁儒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10615110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 陳秉襄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10615131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 陳柏銘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10615149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 黃崇哲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  <a:sym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A21E1A8-6E5D-4C62-BE8F-6E53DC285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78" y="-46801"/>
            <a:ext cx="3996447" cy="3996447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B87FE8B-5446-41E9-B095-E0EC15601A30}"/>
              </a:ext>
            </a:extLst>
          </p:cNvPr>
          <p:cNvSpPr/>
          <p:nvPr/>
        </p:nvSpPr>
        <p:spPr>
          <a:xfrm>
            <a:off x="9288579" y="6325936"/>
            <a:ext cx="274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spc="300" dirty="0"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僑光科技大學</a:t>
            </a:r>
            <a:r>
              <a:rPr lang="en-US" altLang="zh-TW" sz="1400" spc="300" dirty="0"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-</a:t>
            </a:r>
            <a:r>
              <a:rPr lang="zh-TW" altLang="en-US" sz="1400" spc="300" dirty="0"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資訊科技系</a:t>
            </a:r>
            <a:endParaRPr lang="zh-CN" altLang="en-US" sz="1400" spc="300" dirty="0">
              <a:latin typeface="Agency FB" panose="020B0503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  <a:sym typeface="+mn-lt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DA1D235-2F65-4D53-855B-BC470D3682BC}"/>
              </a:ext>
            </a:extLst>
          </p:cNvPr>
          <p:cNvSpPr txBox="1"/>
          <p:nvPr/>
        </p:nvSpPr>
        <p:spPr>
          <a:xfrm>
            <a:off x="326482" y="614127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指導老師：高吉隆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34" charset="-122"/>
              <a:cs typeface="Arial Unicode MS" panose="020B0604020202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1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2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52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2" presetClass="entr" presetSubtype="1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/>
          <p:bldP spid="11" grpId="0" bldLvl="0" animBg="1"/>
          <p:bldP spid="12" grpId="0" bldLvl="0" animBg="1"/>
          <p:bldP spid="13" grpId="0" bldLvl="0" animBg="1"/>
          <p:bldP spid="15" grpId="0" animBg="1"/>
          <p:bldP spid="16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52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2" presetClass="entr" presetSubtype="1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/>
          <p:bldP spid="11" grpId="0" bldLvl="0" animBg="1"/>
          <p:bldP spid="12" grpId="0" bldLvl="0" animBg="1"/>
          <p:bldP spid="13" grpId="0" bldLvl="0" animBg="1"/>
          <p:bldP spid="15" grpId="0" animBg="1"/>
          <p:bldP spid="16" grpId="0"/>
          <p:bldP spid="1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 87">
            <a:extLst>
              <a:ext uri="{FF2B5EF4-FFF2-40B4-BE49-F238E27FC236}">
                <a16:creationId xmlns:a16="http://schemas.microsoft.com/office/drawing/2014/main" id="{A0FCC13A-497A-4D55-B0CA-EF117FD2720F}"/>
              </a:ext>
            </a:extLst>
          </p:cNvPr>
          <p:cNvSpPr/>
          <p:nvPr/>
        </p:nvSpPr>
        <p:spPr>
          <a:xfrm flipH="1">
            <a:off x="-1707795" y="674145"/>
            <a:ext cx="3139440" cy="868680"/>
          </a:xfrm>
          <a:prstGeom prst="rect">
            <a:avLst/>
          </a:prstGeom>
          <a:solidFill>
            <a:srgbClr val="4280ED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2" name="矩形 1"/>
          <p:cNvSpPr/>
          <p:nvPr/>
        </p:nvSpPr>
        <p:spPr>
          <a:xfrm flipH="1">
            <a:off x="-1441390" y="239805"/>
            <a:ext cx="3139440" cy="868680"/>
          </a:xfrm>
          <a:prstGeom prst="rect">
            <a:avLst/>
          </a:prstGeom>
          <a:solidFill>
            <a:srgbClr val="F8C512"/>
          </a:solidFill>
          <a:ln w="57150"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554107" y="232229"/>
            <a:ext cx="2345099" cy="521970"/>
            <a:chOff x="9554107" y="232229"/>
            <a:chExt cx="2345099" cy="521970"/>
          </a:xfrm>
        </p:grpSpPr>
        <p:sp>
          <p:nvSpPr>
            <p:cNvPr id="3" name="矩形 2"/>
            <p:cNvSpPr/>
            <p:nvPr/>
          </p:nvSpPr>
          <p:spPr>
            <a:xfrm>
              <a:off x="11727542" y="232229"/>
              <a:ext cx="58058" cy="435428"/>
            </a:xfrm>
            <a:prstGeom prst="rect">
              <a:avLst/>
            </a:prstGeom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4" name="文本框 7"/>
            <p:cNvSpPr txBox="1">
              <a:spLocks noChangeArrowheads="1"/>
            </p:cNvSpPr>
            <p:nvPr/>
          </p:nvSpPr>
          <p:spPr bwMode="auto">
            <a:xfrm>
              <a:off x="9554107" y="232229"/>
              <a:ext cx="213868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hangingPunct="0">
                <a:buFontTx/>
                <a:buNone/>
              </a:pPr>
              <a:r>
                <a:rPr lang="en-US" altLang="zh-TW" sz="2800" kern="0" noProof="1">
                  <a:gradFill>
                    <a:gsLst>
                      <a:gs pos="0">
                        <a:srgbClr val="1557C6"/>
                      </a:gs>
                      <a:gs pos="100000">
                        <a:srgbClr val="8CB1F4"/>
                      </a:gs>
                    </a:gsLst>
                    <a:lin ang="5400000" scaled="1"/>
                  </a:gradFill>
                  <a:latin typeface="+mn-lt"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03.</a:t>
              </a:r>
              <a:r>
                <a:rPr lang="zh-TW" altLang="en-US" sz="2800" kern="0" noProof="1">
                  <a:gradFill>
                    <a:gsLst>
                      <a:gs pos="0">
                        <a:srgbClr val="1557C6"/>
                      </a:gs>
                      <a:gs pos="100000">
                        <a:srgbClr val="8CB1F4"/>
                      </a:gs>
                    </a:gsLst>
                    <a:lin ang="5400000" scaled="1"/>
                  </a:gradFill>
                  <a:latin typeface="+mn-lt"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設計執行</a:t>
              </a:r>
            </a:p>
          </p:txBody>
        </p:sp>
        <p:sp>
          <p:nvSpPr>
            <p:cNvPr id="5" name="矩形 4"/>
            <p:cNvSpPr/>
            <p:nvPr/>
          </p:nvSpPr>
          <p:spPr>
            <a:xfrm rot="10800000">
              <a:off x="11841148" y="276125"/>
              <a:ext cx="58058" cy="435428"/>
            </a:xfrm>
            <a:prstGeom prst="rect">
              <a:avLst/>
            </a:prstGeom>
            <a:gradFill>
              <a:gsLst>
                <a:gs pos="0">
                  <a:srgbClr val="F8C101"/>
                </a:gs>
                <a:gs pos="100000">
                  <a:srgbClr val="F7DF8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</p:grpSp>
      <p:sp>
        <p:nvSpPr>
          <p:cNvPr id="58" name="半框架 57">
            <a:extLst>
              <a:ext uri="{FF2B5EF4-FFF2-40B4-BE49-F238E27FC236}">
                <a16:creationId xmlns:a16="http://schemas.microsoft.com/office/drawing/2014/main" id="{BC45E0DC-827F-4823-9E79-B480961E7488}"/>
              </a:ext>
            </a:extLst>
          </p:cNvPr>
          <p:cNvSpPr/>
          <p:nvPr/>
        </p:nvSpPr>
        <p:spPr>
          <a:xfrm>
            <a:off x="5309550" y="531533"/>
            <a:ext cx="1080120" cy="360040"/>
          </a:xfrm>
          <a:prstGeom prst="halfFram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9" name="半框架 58">
            <a:extLst>
              <a:ext uri="{FF2B5EF4-FFF2-40B4-BE49-F238E27FC236}">
                <a16:creationId xmlns:a16="http://schemas.microsoft.com/office/drawing/2014/main" id="{35AE3709-B5C8-425E-BE62-32DB9B70BADE}"/>
              </a:ext>
            </a:extLst>
          </p:cNvPr>
          <p:cNvSpPr/>
          <p:nvPr/>
        </p:nvSpPr>
        <p:spPr>
          <a:xfrm rot="10800000">
            <a:off x="6666887" y="1320635"/>
            <a:ext cx="1080120" cy="360040"/>
          </a:xfrm>
          <a:prstGeom prst="halfFram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6672276E-61CB-43E3-BAE2-37305DC5AE0D}"/>
              </a:ext>
            </a:extLst>
          </p:cNvPr>
          <p:cNvCxnSpPr>
            <a:cxnSpLocks/>
            <a:stCxn id="23" idx="3"/>
            <a:endCxn id="26" idx="1"/>
          </p:cNvCxnSpPr>
          <p:nvPr/>
        </p:nvCxnSpPr>
        <p:spPr>
          <a:xfrm flipV="1">
            <a:off x="7821921" y="3021222"/>
            <a:ext cx="1596636" cy="14786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7F478DD4-4599-4EEF-90A6-DEAF8827171F}"/>
              </a:ext>
            </a:extLst>
          </p:cNvPr>
          <p:cNvCxnSpPr>
            <a:cxnSpLocks/>
            <a:stCxn id="24" idx="3"/>
            <a:endCxn id="23" idx="1"/>
          </p:cNvCxnSpPr>
          <p:nvPr/>
        </p:nvCxnSpPr>
        <p:spPr>
          <a:xfrm>
            <a:off x="5066848" y="3036040"/>
            <a:ext cx="1613525" cy="1463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群組 9">
            <a:extLst>
              <a:ext uri="{FF2B5EF4-FFF2-40B4-BE49-F238E27FC236}">
                <a16:creationId xmlns:a16="http://schemas.microsoft.com/office/drawing/2014/main" id="{8D4C4D1F-9433-4E30-9C9B-2079600FAEFB}"/>
              </a:ext>
            </a:extLst>
          </p:cNvPr>
          <p:cNvGrpSpPr/>
          <p:nvPr/>
        </p:nvGrpSpPr>
        <p:grpSpPr>
          <a:xfrm>
            <a:off x="3822236" y="2308779"/>
            <a:ext cx="1292305" cy="2123830"/>
            <a:chOff x="4042327" y="117319"/>
            <a:chExt cx="895268" cy="1787430"/>
          </a:xfrm>
        </p:grpSpPr>
        <p:sp>
          <p:nvSpPr>
            <p:cNvPr id="24" name="圓角矩形圖說文字 82">
              <a:extLst>
                <a:ext uri="{FF2B5EF4-FFF2-40B4-BE49-F238E27FC236}">
                  <a16:creationId xmlns:a16="http://schemas.microsoft.com/office/drawing/2014/main" id="{B8DDDF82-3695-4B0A-AC57-43D6B25487EA}"/>
                </a:ext>
              </a:extLst>
            </p:cNvPr>
            <p:cNvSpPr/>
            <p:nvPr/>
          </p:nvSpPr>
          <p:spPr>
            <a:xfrm>
              <a:off x="4042327" y="117319"/>
              <a:ext cx="862228" cy="1224136"/>
            </a:xfrm>
            <a:prstGeom prst="wedgeRoundRectCallou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0" name="圖片 49" descr="bandicam 2019-10-15 00-29-47-542.jpg">
              <a:extLst>
                <a:ext uri="{FF2B5EF4-FFF2-40B4-BE49-F238E27FC236}">
                  <a16:creationId xmlns:a16="http://schemas.microsoft.com/office/drawing/2014/main" id="{9BBEF969-4CD8-4B96-B15F-5D1BC5C0B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3784" y="227568"/>
              <a:ext cx="597313" cy="9675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4" name="圓角矩形 53">
              <a:extLst>
                <a:ext uri="{FF2B5EF4-FFF2-40B4-BE49-F238E27FC236}">
                  <a16:creationId xmlns:a16="http://schemas.microsoft.com/office/drawing/2014/main" id="{B6E28CA0-E459-47B1-846A-B03CE8D882F0}"/>
                </a:ext>
              </a:extLst>
            </p:cNvPr>
            <p:cNvSpPr/>
            <p:nvPr/>
          </p:nvSpPr>
          <p:spPr>
            <a:xfrm>
              <a:off x="4042327" y="1485471"/>
              <a:ext cx="895268" cy="419278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/>
                <a:t>Beacon</a:t>
              </a:r>
              <a:endParaRPr lang="zh-TW" altLang="en-US" b="1" dirty="0"/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75BBB498-3724-4D5D-9119-1BED6661A02F}"/>
              </a:ext>
            </a:extLst>
          </p:cNvPr>
          <p:cNvGrpSpPr/>
          <p:nvPr/>
        </p:nvGrpSpPr>
        <p:grpSpPr>
          <a:xfrm>
            <a:off x="6617783" y="3786524"/>
            <a:ext cx="1204138" cy="2105151"/>
            <a:chOff x="6994655" y="308026"/>
            <a:chExt cx="897530" cy="1609493"/>
          </a:xfrm>
        </p:grpSpPr>
        <p:sp>
          <p:nvSpPr>
            <p:cNvPr id="23" name="圓角矩形圖說文字 83">
              <a:extLst>
                <a:ext uri="{FF2B5EF4-FFF2-40B4-BE49-F238E27FC236}">
                  <a16:creationId xmlns:a16="http://schemas.microsoft.com/office/drawing/2014/main" id="{71E7462F-3657-4E44-BE87-6E1272DC288D}"/>
                </a:ext>
              </a:extLst>
            </p:cNvPr>
            <p:cNvSpPr/>
            <p:nvPr/>
          </p:nvSpPr>
          <p:spPr>
            <a:xfrm>
              <a:off x="7041308" y="308026"/>
              <a:ext cx="850877" cy="1090751"/>
            </a:xfrm>
            <a:prstGeom prst="wedgeRoundRectCallou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1" name="圖片 50" descr="bandicam 2019-10-15 00-31-42-710.jpg">
              <a:extLst>
                <a:ext uri="{FF2B5EF4-FFF2-40B4-BE49-F238E27FC236}">
                  <a16:creationId xmlns:a16="http://schemas.microsoft.com/office/drawing/2014/main" id="{9F1C8FEE-519F-4384-B5F0-2C8EF1819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7407" y="376664"/>
              <a:ext cx="642668" cy="9385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5" name="圓角矩形 54">
              <a:extLst>
                <a:ext uri="{FF2B5EF4-FFF2-40B4-BE49-F238E27FC236}">
                  <a16:creationId xmlns:a16="http://schemas.microsoft.com/office/drawing/2014/main" id="{BFE7D34A-0901-4DEA-BFC5-0C264383B161}"/>
                </a:ext>
              </a:extLst>
            </p:cNvPr>
            <p:cNvSpPr/>
            <p:nvPr/>
          </p:nvSpPr>
          <p:spPr>
            <a:xfrm>
              <a:off x="6994655" y="1544920"/>
              <a:ext cx="897530" cy="372599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藍芽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EEEE9D8-5283-471D-8D58-1358CCA3C801}"/>
              </a:ext>
            </a:extLst>
          </p:cNvPr>
          <p:cNvGrpSpPr/>
          <p:nvPr/>
        </p:nvGrpSpPr>
        <p:grpSpPr>
          <a:xfrm>
            <a:off x="9387753" y="2308779"/>
            <a:ext cx="1373073" cy="2082172"/>
            <a:chOff x="6892901" y="4437799"/>
            <a:chExt cx="1325889" cy="1788818"/>
          </a:xfrm>
        </p:grpSpPr>
        <p:sp>
          <p:nvSpPr>
            <p:cNvPr id="26" name="圓角矩形圖說文字 81">
              <a:extLst>
                <a:ext uri="{FF2B5EF4-FFF2-40B4-BE49-F238E27FC236}">
                  <a16:creationId xmlns:a16="http://schemas.microsoft.com/office/drawing/2014/main" id="{966ADCAD-CC06-452C-8DDA-74C76CEB942A}"/>
                </a:ext>
              </a:extLst>
            </p:cNvPr>
            <p:cNvSpPr/>
            <p:nvPr/>
          </p:nvSpPr>
          <p:spPr>
            <a:xfrm>
              <a:off x="6922646" y="4437799"/>
              <a:ext cx="1296144" cy="1224136"/>
            </a:xfrm>
            <a:prstGeom prst="wedgeRoundRectCallou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圓角矩形 55">
              <a:extLst>
                <a:ext uri="{FF2B5EF4-FFF2-40B4-BE49-F238E27FC236}">
                  <a16:creationId xmlns:a16="http://schemas.microsoft.com/office/drawing/2014/main" id="{00FD3844-ABC8-42CD-BF4F-263FFD464B45}"/>
                </a:ext>
              </a:extLst>
            </p:cNvPr>
            <p:cNvSpPr/>
            <p:nvPr/>
          </p:nvSpPr>
          <p:spPr>
            <a:xfrm>
              <a:off x="6892901" y="5835262"/>
              <a:ext cx="1247893" cy="391355"/>
            </a:xfrm>
            <a:prstGeom prst="round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</a:rPr>
                <a:t>用戶端</a:t>
              </a:r>
            </a:p>
          </p:txBody>
        </p:sp>
        <p:pic>
          <p:nvPicPr>
            <p:cNvPr id="57" name="圖片 56" descr="bandicam 2019-10-15 01-09-34-264.jpg">
              <a:extLst>
                <a:ext uri="{FF2B5EF4-FFF2-40B4-BE49-F238E27FC236}">
                  <a16:creationId xmlns:a16="http://schemas.microsoft.com/office/drawing/2014/main" id="{644A8E77-0F33-4A17-AEBB-50A92E5B2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94654" y="4509807"/>
              <a:ext cx="1163659" cy="10768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60" name="橢圓 59">
            <a:extLst>
              <a:ext uri="{FF2B5EF4-FFF2-40B4-BE49-F238E27FC236}">
                <a16:creationId xmlns:a16="http://schemas.microsoft.com/office/drawing/2014/main" id="{E7EFE73C-80C2-444C-B254-B0C471A09027}"/>
              </a:ext>
            </a:extLst>
          </p:cNvPr>
          <p:cNvSpPr/>
          <p:nvPr/>
        </p:nvSpPr>
        <p:spPr>
          <a:xfrm>
            <a:off x="5735985" y="3596865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/>
              <a:t>1</a:t>
            </a:r>
            <a:endParaRPr lang="zh-TW" altLang="en-US" sz="3600" b="1" dirty="0"/>
          </a:p>
        </p:txBody>
      </p:sp>
      <p:sp>
        <p:nvSpPr>
          <p:cNvPr id="62" name="橢圓 61">
            <a:extLst>
              <a:ext uri="{FF2B5EF4-FFF2-40B4-BE49-F238E27FC236}">
                <a16:creationId xmlns:a16="http://schemas.microsoft.com/office/drawing/2014/main" id="{D04BE0B5-E6B2-4E08-BDAF-002D815ACB94}"/>
              </a:ext>
            </a:extLst>
          </p:cNvPr>
          <p:cNvSpPr/>
          <p:nvPr/>
        </p:nvSpPr>
        <p:spPr>
          <a:xfrm>
            <a:off x="8373411" y="3596865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/>
              <a:t>2</a:t>
            </a: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CFE6F2F1-42BF-4E0E-A95F-AB035759F6B1}"/>
              </a:ext>
            </a:extLst>
          </p:cNvPr>
          <p:cNvSpPr txBox="1"/>
          <p:nvPr/>
        </p:nvSpPr>
        <p:spPr>
          <a:xfrm>
            <a:off x="5562926" y="691171"/>
            <a:ext cx="2031325" cy="755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系統架構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Open Sans" panose="020B0606030504020204" pitchFamily="34" charset="0"/>
            </a:endParaRPr>
          </a:p>
        </p:txBody>
      </p:sp>
      <p:sp>
        <p:nvSpPr>
          <p:cNvPr id="82" name="Oval 124">
            <a:extLst>
              <a:ext uri="{FF2B5EF4-FFF2-40B4-BE49-F238E27FC236}">
                <a16:creationId xmlns:a16="http://schemas.microsoft.com/office/drawing/2014/main" id="{37CBE6CE-B4A0-4369-A106-C382A464D971}"/>
              </a:ext>
            </a:extLst>
          </p:cNvPr>
          <p:cNvSpPr/>
          <p:nvPr/>
        </p:nvSpPr>
        <p:spPr>
          <a:xfrm>
            <a:off x="11785600" y="6458060"/>
            <a:ext cx="614362" cy="614362"/>
          </a:xfrm>
          <a:prstGeom prst="ellipse">
            <a:avLst/>
          </a:prstGeom>
          <a:solidFill>
            <a:srgbClr val="F8C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等线" panose="02010600030101010101" pitchFamily="2" charset="-122"/>
              <a:cs typeface="+mn-lt"/>
            </a:endParaRPr>
          </a:p>
        </p:txBody>
      </p:sp>
      <p:sp>
        <p:nvSpPr>
          <p:cNvPr id="83" name="Oval 134">
            <a:extLst>
              <a:ext uri="{FF2B5EF4-FFF2-40B4-BE49-F238E27FC236}">
                <a16:creationId xmlns:a16="http://schemas.microsoft.com/office/drawing/2014/main" id="{87138964-866A-4935-AA21-7C69565C4000}"/>
              </a:ext>
            </a:extLst>
          </p:cNvPr>
          <p:cNvSpPr/>
          <p:nvPr/>
        </p:nvSpPr>
        <p:spPr>
          <a:xfrm>
            <a:off x="-138075" y="6458060"/>
            <a:ext cx="614362" cy="614362"/>
          </a:xfrm>
          <a:prstGeom prst="ellipse">
            <a:avLst/>
          </a:prstGeom>
          <a:solidFill>
            <a:srgbClr val="518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等线" panose="02010600030101010101" pitchFamily="2" charset="-122"/>
              <a:cs typeface="+mn-lt"/>
            </a:endParaRPr>
          </a:p>
        </p:txBody>
      </p:sp>
      <p:pic>
        <p:nvPicPr>
          <p:cNvPr id="87" name="圖片 86">
            <a:extLst>
              <a:ext uri="{FF2B5EF4-FFF2-40B4-BE49-F238E27FC236}">
                <a16:creationId xmlns:a16="http://schemas.microsoft.com/office/drawing/2014/main" id="{1F0AB4FD-091A-49C9-94E4-9D2CE8CA0A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9" b="89919" l="30309" r="65894">
                        <a14:foregroundMark x1="36937" y1="23638" x2="36937" y2="23638"/>
                        <a14:foregroundMark x1="36165" y1="21437" x2="36165" y2="21437"/>
                        <a14:foregroundMark x1="34942" y1="26072" x2="34942" y2="26072"/>
                        <a14:foregroundMark x1="33912" y1="25724" x2="33912" y2="25724"/>
                        <a14:foregroundMark x1="34685" y1="24102" x2="34685" y2="24102"/>
                        <a14:foregroundMark x1="33333" y1="27115" x2="33333" y2="27115"/>
                        <a14:foregroundMark x1="52767" y1="14368" x2="52767" y2="14368"/>
                        <a14:foregroundMark x1="53797" y1="20394" x2="53797" y2="20394"/>
                        <a14:foregroundMark x1="54569" y1="24102" x2="54569" y2="24102"/>
                        <a14:foregroundMark x1="55341" y1="21205" x2="55341" y2="21205"/>
                        <a14:foregroundMark x1="51544" y1="26304" x2="51544" y2="26304"/>
                        <a14:foregroundMark x1="53024" y1="24681" x2="53024" y2="24681"/>
                        <a14:foregroundMark x1="50965" y1="29085" x2="50965" y2="29085"/>
                        <a14:foregroundMark x1="49292" y1="31518" x2="49292" y2="31518"/>
                        <a14:foregroundMark x1="48649" y1="26651" x2="48649" y2="26651"/>
                        <a14:foregroundMark x1="44788" y1="25261" x2="44788" y2="25261"/>
                        <a14:foregroundMark x1="45367" y1="23638" x2="45367" y2="23638"/>
                        <a14:foregroundMark x1="44788" y1="23638" x2="44788" y2="23638"/>
                        <a14:foregroundMark x1="50193" y1="26072" x2="50193" y2="26072"/>
                        <a14:foregroundMark x1="53668" y1="23059" x2="53668" y2="23059"/>
                        <a14:foregroundMark x1="51416" y1="17149" x2="51416" y2="17149"/>
                        <a14:foregroundMark x1="62548" y1="42874" x2="62548" y2="42874"/>
                        <a14:foregroundMark x1="61776" y1="39050" x2="61776" y2="39050"/>
                        <a14:foregroundMark x1="60875" y1="42642" x2="60875" y2="42642"/>
                        <a14:foregroundMark x1="58945" y1="45075" x2="58945" y2="45075"/>
                        <a14:foregroundMark x1="60746" y1="45307" x2="60746" y2="45307"/>
                        <a14:foregroundMark x1="63449" y1="43685" x2="63449" y2="43685"/>
                        <a14:foregroundMark x1="63578" y1="41831" x2="63578" y2="41831"/>
                        <a14:foregroundMark x1="62677" y1="40672" x2="62677" y2="40672"/>
                        <a14:foregroundMark x1="52124" y1="28273" x2="52124" y2="28273"/>
                        <a14:foregroundMark x1="62098" y1="46118" x2="62098" y2="46118"/>
                        <a14:foregroundMark x1="59846" y1="46350" x2="59846" y2="46350"/>
                        <a14:foregroundMark x1="38417" y1="24681" x2="38417" y2="24681"/>
                        <a14:foregroundMark x1="36165" y1="26072" x2="36165" y2="26072"/>
                        <a14:foregroundMark x1="36486" y1="20857" x2="36486" y2="20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10" t="1551" r="27687" b="15858"/>
          <a:stretch/>
        </p:blipFill>
        <p:spPr>
          <a:xfrm>
            <a:off x="542016" y="2764939"/>
            <a:ext cx="2774655" cy="27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2" grpId="0" animBg="1"/>
      <p:bldP spid="58" grpId="0" animBg="1"/>
      <p:bldP spid="59" grpId="0" animBg="1"/>
      <p:bldP spid="60" grpId="0" animBg="1"/>
      <p:bldP spid="62" grpId="0" animBg="1"/>
      <p:bldP spid="66" grpId="0"/>
      <p:bldP spid="82" grpId="0" animBg="1"/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íṧḷíḑê"/>
          <p:cNvSpPr/>
          <p:nvPr/>
        </p:nvSpPr>
        <p:spPr>
          <a:xfrm>
            <a:off x="7362298" y="5977593"/>
            <a:ext cx="10704950" cy="4289506"/>
          </a:xfrm>
          <a:prstGeom prst="ellipse">
            <a:avLst/>
          </a:prstGeom>
          <a:solidFill>
            <a:srgbClr val="8CB1F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 panose="020B0503020204020204" charset="-122"/>
              <a:cs typeface="+mn-lt"/>
              <a:sym typeface="+mn-lt"/>
            </a:endParaRPr>
          </a:p>
        </p:txBody>
      </p:sp>
      <p:sp>
        <p:nvSpPr>
          <p:cNvPr id="25" name="îṥľiďê"/>
          <p:cNvSpPr/>
          <p:nvPr/>
        </p:nvSpPr>
        <p:spPr>
          <a:xfrm>
            <a:off x="7082636" y="6267666"/>
            <a:ext cx="11264275" cy="57816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 panose="020B0503020204020204" charset="-122"/>
              <a:cs typeface="+mn-lt"/>
              <a:sym typeface="+mn-lt"/>
            </a:endParaRPr>
          </a:p>
        </p:txBody>
      </p:sp>
      <p:sp>
        <p:nvSpPr>
          <p:cNvPr id="31" name="íṣľídê"/>
          <p:cNvSpPr/>
          <p:nvPr/>
        </p:nvSpPr>
        <p:spPr>
          <a:xfrm>
            <a:off x="889518" y="158275"/>
            <a:ext cx="1370393" cy="1368364"/>
          </a:xfrm>
          <a:prstGeom prst="ellipse">
            <a:avLst/>
          </a:prstGeom>
          <a:solidFill>
            <a:srgbClr val="F8C51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 panose="020B0503020204020204" charset="-122"/>
              <a:cs typeface="+mn-lt"/>
              <a:sym typeface="+mn-lt"/>
            </a:endParaRPr>
          </a:p>
        </p:txBody>
      </p:sp>
      <p:sp>
        <p:nvSpPr>
          <p:cNvPr id="27" name="íṥlîdê"/>
          <p:cNvSpPr/>
          <p:nvPr/>
        </p:nvSpPr>
        <p:spPr>
          <a:xfrm>
            <a:off x="308936" y="-93545"/>
            <a:ext cx="1370393" cy="1368363"/>
          </a:xfrm>
          <a:prstGeom prst="ellipse">
            <a:avLst/>
          </a:prstGeom>
          <a:solidFill>
            <a:srgbClr val="5187E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 panose="020B0503020204020204" charset="-122"/>
              <a:cs typeface="+mn-lt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554107" y="232229"/>
            <a:ext cx="2345099" cy="523220"/>
            <a:chOff x="9554107" y="232229"/>
            <a:chExt cx="2345099" cy="523220"/>
          </a:xfrm>
        </p:grpSpPr>
        <p:sp>
          <p:nvSpPr>
            <p:cNvPr id="3" name="矩形 2"/>
            <p:cNvSpPr/>
            <p:nvPr/>
          </p:nvSpPr>
          <p:spPr>
            <a:xfrm>
              <a:off x="11727542" y="232229"/>
              <a:ext cx="58058" cy="435428"/>
            </a:xfrm>
            <a:prstGeom prst="rect">
              <a:avLst/>
            </a:prstGeom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4" name="文本框 7"/>
            <p:cNvSpPr txBox="1">
              <a:spLocks noChangeArrowheads="1"/>
            </p:cNvSpPr>
            <p:nvPr/>
          </p:nvSpPr>
          <p:spPr bwMode="auto">
            <a:xfrm>
              <a:off x="9554107" y="232229"/>
              <a:ext cx="20778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hangingPunct="0">
                <a:buFontTx/>
                <a:buNone/>
              </a:pPr>
              <a:r>
                <a:rPr lang="en-US" altLang="zh-CN" sz="2800" kern="0" noProof="1">
                  <a:gradFill>
                    <a:gsLst>
                      <a:gs pos="0">
                        <a:srgbClr val="1557C6"/>
                      </a:gs>
                      <a:gs pos="100000">
                        <a:srgbClr val="8CB1F4"/>
                      </a:gs>
                    </a:gsLst>
                    <a:lin ang="5400000" scaled="1"/>
                  </a:gradFill>
                  <a:latin typeface="+mn-lt"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03.</a:t>
              </a:r>
              <a:r>
                <a:rPr lang="zh-CN" altLang="en-US" sz="2800" kern="0" noProof="1">
                  <a:gradFill>
                    <a:gsLst>
                      <a:gs pos="0">
                        <a:srgbClr val="1557C6"/>
                      </a:gs>
                      <a:gs pos="100000">
                        <a:srgbClr val="8CB1F4"/>
                      </a:gs>
                    </a:gsLst>
                    <a:lin ang="5400000" scaled="1"/>
                  </a:gradFill>
                  <a:latin typeface="+mn-lt"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設計執行</a:t>
              </a:r>
            </a:p>
          </p:txBody>
        </p:sp>
        <p:sp>
          <p:nvSpPr>
            <p:cNvPr id="5" name="矩形 4"/>
            <p:cNvSpPr/>
            <p:nvPr/>
          </p:nvSpPr>
          <p:spPr>
            <a:xfrm rot="10800000">
              <a:off x="11841148" y="276125"/>
              <a:ext cx="58058" cy="435428"/>
            </a:xfrm>
            <a:prstGeom prst="rect">
              <a:avLst/>
            </a:prstGeom>
            <a:gradFill>
              <a:gsLst>
                <a:gs pos="0">
                  <a:srgbClr val="F8C101"/>
                </a:gs>
                <a:gs pos="100000">
                  <a:srgbClr val="F7DF8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</p:grpSp>
      <p:grpSp>
        <p:nvGrpSpPr>
          <p:cNvPr id="106" name="群組 105">
            <a:extLst>
              <a:ext uri="{FF2B5EF4-FFF2-40B4-BE49-F238E27FC236}">
                <a16:creationId xmlns:a16="http://schemas.microsoft.com/office/drawing/2014/main" id="{5DF489ED-3439-45C2-BB9D-DE864B54C422}"/>
              </a:ext>
            </a:extLst>
          </p:cNvPr>
          <p:cNvGrpSpPr/>
          <p:nvPr/>
        </p:nvGrpSpPr>
        <p:grpSpPr>
          <a:xfrm>
            <a:off x="8722126" y="4123771"/>
            <a:ext cx="2488416" cy="2383671"/>
            <a:chOff x="9056851" y="3670584"/>
            <a:chExt cx="2488416" cy="2383671"/>
          </a:xfrm>
        </p:grpSpPr>
        <p:sp>
          <p:nvSpPr>
            <p:cNvPr id="101" name="íṥlîdê">
              <a:extLst>
                <a:ext uri="{FF2B5EF4-FFF2-40B4-BE49-F238E27FC236}">
                  <a16:creationId xmlns:a16="http://schemas.microsoft.com/office/drawing/2014/main" id="{7700B7C0-9971-445E-9A3C-5C593A6D45DB}"/>
                </a:ext>
              </a:extLst>
            </p:cNvPr>
            <p:cNvSpPr/>
            <p:nvPr/>
          </p:nvSpPr>
          <p:spPr>
            <a:xfrm>
              <a:off x="9171439" y="3670584"/>
              <a:ext cx="2373828" cy="223494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charset="-122"/>
                <a:cs typeface="+mn-lt"/>
                <a:sym typeface="+mn-lt"/>
              </a:endParaRPr>
            </a:p>
          </p:txBody>
        </p:sp>
        <p:sp>
          <p:nvSpPr>
            <p:cNvPr id="97" name="íṥlîdê">
              <a:extLst>
                <a:ext uri="{FF2B5EF4-FFF2-40B4-BE49-F238E27FC236}">
                  <a16:creationId xmlns:a16="http://schemas.microsoft.com/office/drawing/2014/main" id="{B4DF7A27-92ED-44FC-89AC-85A40DCE3C1C}"/>
                </a:ext>
              </a:extLst>
            </p:cNvPr>
            <p:cNvSpPr/>
            <p:nvPr/>
          </p:nvSpPr>
          <p:spPr>
            <a:xfrm>
              <a:off x="9056851" y="3819314"/>
              <a:ext cx="2373828" cy="223494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charset="-122"/>
                <a:cs typeface="+mn-lt"/>
                <a:sym typeface="+mn-lt"/>
              </a:endParaRPr>
            </a:p>
          </p:txBody>
        </p:sp>
        <p:sp>
          <p:nvSpPr>
            <p:cNvPr id="24" name="íš1ïdè"/>
            <p:cNvSpPr/>
            <p:nvPr/>
          </p:nvSpPr>
          <p:spPr>
            <a:xfrm>
              <a:off x="9616981" y="5109459"/>
              <a:ext cx="1298921" cy="523220"/>
            </a:xfrm>
            <a:prstGeom prst="rect">
              <a:avLst/>
            </a:prstGeom>
          </p:spPr>
          <p:txBody>
            <a:bodyPr wrap="none" lIns="90000" tIns="46800" rIns="90000" bIns="46800" anchor="b">
              <a:no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2800" b="1" noProof="0" dirty="0">
                  <a:ln>
                    <a:noFill/>
                  </a:ln>
                  <a:solidFill>
                    <a:srgbClr val="AAB2BD">
                      <a:lumMod val="75000"/>
                    </a:srgbClr>
                  </a:solidFill>
                  <a:effectLst/>
                  <a:uLnTx/>
                  <a:uFillTx/>
                  <a:ea typeface="+mn-lt"/>
                  <a:cs typeface="Open Sans" panose="020B0606030504020204" pitchFamily="34" charset="0"/>
                  <a:sym typeface="+mn-ea"/>
                </a:rPr>
                <a:t>駕駛人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AB2BD">
                    <a:lumMod val="75000"/>
                  </a:srgbClr>
                </a:solidFill>
                <a:effectLst/>
                <a:uLnTx/>
                <a:uFillTx/>
                <a:ea typeface="+mn-lt"/>
                <a:cs typeface="Open Sans" panose="020B0606030504020204" pitchFamily="34" charset="0"/>
                <a:sym typeface="+mn-ea"/>
              </a:endParaRPr>
            </a:p>
          </p:txBody>
        </p:sp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D205BE6F-8D0F-4F7A-BDAF-49C0F17ED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66CDCC"/>
                </a:clrFrom>
                <a:clrTo>
                  <a:srgbClr val="66CD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000" y="4243394"/>
              <a:ext cx="1937529" cy="1089322"/>
            </a:xfrm>
            <a:prstGeom prst="rect">
              <a:avLst/>
            </a:prstGeom>
          </p:spPr>
        </p:pic>
      </p:grpSp>
      <p:grpSp>
        <p:nvGrpSpPr>
          <p:cNvPr id="104" name="群組 103">
            <a:extLst>
              <a:ext uri="{FF2B5EF4-FFF2-40B4-BE49-F238E27FC236}">
                <a16:creationId xmlns:a16="http://schemas.microsoft.com/office/drawing/2014/main" id="{99CD3DC7-C84E-4660-BDF4-619072C95695}"/>
              </a:ext>
            </a:extLst>
          </p:cNvPr>
          <p:cNvGrpSpPr/>
          <p:nvPr/>
        </p:nvGrpSpPr>
        <p:grpSpPr>
          <a:xfrm>
            <a:off x="5958913" y="1817719"/>
            <a:ext cx="2448786" cy="2318417"/>
            <a:chOff x="6131459" y="1669707"/>
            <a:chExt cx="2448786" cy="2318417"/>
          </a:xfrm>
        </p:grpSpPr>
        <p:sp>
          <p:nvSpPr>
            <p:cNvPr id="100" name="íṥlîdê">
              <a:extLst>
                <a:ext uri="{FF2B5EF4-FFF2-40B4-BE49-F238E27FC236}">
                  <a16:creationId xmlns:a16="http://schemas.microsoft.com/office/drawing/2014/main" id="{293CB9E8-225F-4C8D-A245-85A8CA44C9E3}"/>
                </a:ext>
              </a:extLst>
            </p:cNvPr>
            <p:cNvSpPr/>
            <p:nvPr/>
          </p:nvSpPr>
          <p:spPr>
            <a:xfrm>
              <a:off x="6131459" y="1669707"/>
              <a:ext cx="2373828" cy="223494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charset="-122"/>
                <a:cs typeface="+mn-lt"/>
                <a:sym typeface="+mn-lt"/>
              </a:endParaRPr>
            </a:p>
          </p:txBody>
        </p:sp>
        <p:sp>
          <p:nvSpPr>
            <p:cNvPr id="96" name="íṥlîdê">
              <a:extLst>
                <a:ext uri="{FF2B5EF4-FFF2-40B4-BE49-F238E27FC236}">
                  <a16:creationId xmlns:a16="http://schemas.microsoft.com/office/drawing/2014/main" id="{1A0B4100-F518-46E1-B6D0-8ADB0D8538B0}"/>
                </a:ext>
              </a:extLst>
            </p:cNvPr>
            <p:cNvSpPr/>
            <p:nvPr/>
          </p:nvSpPr>
          <p:spPr>
            <a:xfrm>
              <a:off x="6268056" y="1757717"/>
              <a:ext cx="2312189" cy="2230407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charset="-122"/>
                <a:cs typeface="+mn-lt"/>
                <a:sym typeface="+mn-lt"/>
              </a:endParaRPr>
            </a:p>
          </p:txBody>
        </p:sp>
        <p:sp>
          <p:nvSpPr>
            <p:cNvPr id="18" name="iṣļïḍê"/>
            <p:cNvSpPr/>
            <p:nvPr/>
          </p:nvSpPr>
          <p:spPr>
            <a:xfrm>
              <a:off x="6996734" y="3044027"/>
              <a:ext cx="1080215" cy="648072"/>
            </a:xfrm>
            <a:prstGeom prst="rect">
              <a:avLst/>
            </a:prstGeom>
          </p:spPr>
          <p:txBody>
            <a:bodyPr wrap="none" lIns="90000" tIns="46800" rIns="90000" bIns="46800" anchor="b">
              <a:no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AAB2BD">
                      <a:lumMod val="75000"/>
                    </a:srgbClr>
                  </a:solidFill>
                  <a:effectLst/>
                  <a:uLnTx/>
                  <a:uFillTx/>
                  <a:ea typeface="+mn-lt"/>
                  <a:cs typeface="Open Sans" panose="020B0606030504020204" pitchFamily="34" charset="0"/>
                  <a:sym typeface="+mn-ea"/>
                </a:rPr>
                <a:t>藍芽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AB2BD">
                    <a:lumMod val="75000"/>
                  </a:srgbClr>
                </a:solidFill>
                <a:effectLst/>
                <a:uLnTx/>
                <a:uFillTx/>
                <a:ea typeface="+mn-lt"/>
                <a:cs typeface="Open Sans" panose="020B0606030504020204" pitchFamily="34" charset="0"/>
                <a:sym typeface="+mn-ea"/>
              </a:endParaRPr>
            </a:p>
          </p:txBody>
        </p:sp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409382F2-A460-4617-87AE-EDC2D0525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08" b="86291" l="10000" r="90000">
                          <a14:foregroundMark x1="49308" y1="24319" x2="49308" y2="24319"/>
                          <a14:foregroundMark x1="51923" y1="31831" x2="51923" y2="31831"/>
                          <a14:foregroundMark x1="55154" y1="31831" x2="55154" y2="31831"/>
                          <a14:foregroundMark x1="55154" y1="37465" x2="55385" y2="38592"/>
                          <a14:foregroundMark x1="65077" y1="15399" x2="65077" y2="15399"/>
                          <a14:foregroundMark x1="26769" y1="78873" x2="26769" y2="78873"/>
                          <a14:foregroundMark x1="36692" y1="61690" x2="36692" y2="61690"/>
                          <a14:foregroundMark x1="40231" y1="59249" x2="40231" y2="59249"/>
                          <a14:foregroundMark x1="38462" y1="56338" x2="38462" y2="56338"/>
                          <a14:foregroundMark x1="33538" y1="63474" x2="33538" y2="63474"/>
                          <a14:foregroundMark x1="41692" y1="64225" x2="41692" y2="64225"/>
                          <a14:foregroundMark x1="56000" y1="42817" x2="56000" y2="42817"/>
                          <a14:foregroundMark x1="60077" y1="44977" x2="60077" y2="44977"/>
                          <a14:foregroundMark x1="60385" y1="32864" x2="60385" y2="32864"/>
                          <a14:foregroundMark x1="73538" y1="28545" x2="73538" y2="28545"/>
                          <a14:foregroundMark x1="70615" y1="23568" x2="70615" y2="23568"/>
                          <a14:foregroundMark x1="58077" y1="19343" x2="58077" y2="19343"/>
                          <a14:foregroundMark x1="63846" y1="23944" x2="63846" y2="23944"/>
                          <a14:foregroundMark x1="48154" y1="21408" x2="48154" y2="21408"/>
                          <a14:foregroundMark x1="48154" y1="18592" x2="48154" y2="18592"/>
                          <a14:foregroundMark x1="43154" y1="35681" x2="43154" y2="35681"/>
                          <a14:foregroundMark x1="48385" y1="35023" x2="48385" y2="35023"/>
                          <a14:foregroundMark x1="50769" y1="38873" x2="50769" y2="388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88"/>
            <a:stretch/>
          </p:blipFill>
          <p:spPr>
            <a:xfrm>
              <a:off x="6723182" y="1981277"/>
              <a:ext cx="1420320" cy="1065974"/>
            </a:xfrm>
            <a:prstGeom prst="rect">
              <a:avLst/>
            </a:prstGeom>
          </p:spPr>
        </p:pic>
      </p:grpSp>
      <p:grpSp>
        <p:nvGrpSpPr>
          <p:cNvPr id="103" name="群組 102">
            <a:extLst>
              <a:ext uri="{FF2B5EF4-FFF2-40B4-BE49-F238E27FC236}">
                <a16:creationId xmlns:a16="http://schemas.microsoft.com/office/drawing/2014/main" id="{533A3989-A3A0-405B-BB78-727F6BE91BA0}"/>
              </a:ext>
            </a:extLst>
          </p:cNvPr>
          <p:cNvGrpSpPr/>
          <p:nvPr/>
        </p:nvGrpSpPr>
        <p:grpSpPr>
          <a:xfrm>
            <a:off x="3134363" y="4245222"/>
            <a:ext cx="2531214" cy="2405793"/>
            <a:chOff x="3677733" y="4178984"/>
            <a:chExt cx="2531214" cy="2405793"/>
          </a:xfrm>
        </p:grpSpPr>
        <p:sp>
          <p:nvSpPr>
            <p:cNvPr id="98" name="íṥlîdê">
              <a:extLst>
                <a:ext uri="{FF2B5EF4-FFF2-40B4-BE49-F238E27FC236}">
                  <a16:creationId xmlns:a16="http://schemas.microsoft.com/office/drawing/2014/main" id="{F2DE288B-A394-450D-9887-15FFAD741086}"/>
                </a:ext>
              </a:extLst>
            </p:cNvPr>
            <p:cNvSpPr/>
            <p:nvPr/>
          </p:nvSpPr>
          <p:spPr>
            <a:xfrm>
              <a:off x="3835119" y="4178984"/>
              <a:ext cx="2373828" cy="223494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charset="-122"/>
                <a:cs typeface="+mn-lt"/>
                <a:sym typeface="+mn-lt"/>
              </a:endParaRPr>
            </a:p>
          </p:txBody>
        </p:sp>
        <p:sp>
          <p:nvSpPr>
            <p:cNvPr id="95" name="íṥlîdê">
              <a:extLst>
                <a:ext uri="{FF2B5EF4-FFF2-40B4-BE49-F238E27FC236}">
                  <a16:creationId xmlns:a16="http://schemas.microsoft.com/office/drawing/2014/main" id="{23C999E2-D764-4ED8-BBE8-1197BC25FDEA}"/>
                </a:ext>
              </a:extLst>
            </p:cNvPr>
            <p:cNvSpPr/>
            <p:nvPr/>
          </p:nvSpPr>
          <p:spPr>
            <a:xfrm>
              <a:off x="3677733" y="4273630"/>
              <a:ext cx="2413720" cy="2311147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charset="-122"/>
                <a:cs typeface="+mn-lt"/>
                <a:sym typeface="+mn-lt"/>
              </a:endParaRPr>
            </a:p>
          </p:txBody>
        </p:sp>
        <p:sp>
          <p:nvSpPr>
            <p:cNvPr id="20" name="ïŝļiḑê"/>
            <p:cNvSpPr/>
            <p:nvPr/>
          </p:nvSpPr>
          <p:spPr>
            <a:xfrm>
              <a:off x="4187266" y="5593608"/>
              <a:ext cx="1405497" cy="589123"/>
            </a:xfrm>
            <a:prstGeom prst="rect">
              <a:avLst/>
            </a:prstGeom>
          </p:spPr>
          <p:txBody>
            <a:bodyPr wrap="none" lIns="90000" tIns="46800" rIns="90000" bIns="46800" anchor="b">
              <a:no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3200" b="1" noProof="0" dirty="0">
                  <a:ln>
                    <a:noFill/>
                  </a:ln>
                  <a:solidFill>
                    <a:srgbClr val="AAB2BD">
                      <a:lumMod val="75000"/>
                    </a:srgbClr>
                  </a:solidFill>
                  <a:effectLst/>
                  <a:uLnTx/>
                  <a:uFillTx/>
                  <a:ea typeface="+mn-lt"/>
                  <a:cs typeface="Open Sans" panose="020B0606030504020204" pitchFamily="34" charset="0"/>
                  <a:sym typeface="+mn-ea"/>
                </a:rPr>
                <a:t>救護車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AB2BD">
                    <a:lumMod val="75000"/>
                  </a:srgbClr>
                </a:solidFill>
                <a:effectLst/>
                <a:uLnTx/>
                <a:uFillTx/>
                <a:ea typeface="+mn-lt"/>
                <a:cs typeface="Open Sans" panose="020B0606030504020204" pitchFamily="34" charset="0"/>
                <a:sym typeface="+mn-ea"/>
              </a:endParaRPr>
            </a:p>
          </p:txBody>
        </p:sp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B004B70F-1553-468E-979A-0757A53EC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8" t="16032" r="20400" b="24163"/>
            <a:stretch/>
          </p:blipFill>
          <p:spPr>
            <a:xfrm flipH="1">
              <a:off x="3935591" y="4412322"/>
              <a:ext cx="2047952" cy="1368364"/>
            </a:xfrm>
            <a:prstGeom prst="rect">
              <a:avLst/>
            </a:prstGeom>
          </p:spPr>
        </p:pic>
      </p:grp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C63AB20A-209F-4982-8702-C19669797CE1}"/>
              </a:ext>
            </a:extLst>
          </p:cNvPr>
          <p:cNvSpPr txBox="1"/>
          <p:nvPr/>
        </p:nvSpPr>
        <p:spPr>
          <a:xfrm>
            <a:off x="8835128" y="3335429"/>
            <a:ext cx="246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effectLst>
                  <a:reflection blurRad="6350" stA="60000" endA="900" endPos="60000" dist="60007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進入信號範圍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B49B1A52-5664-4849-BD0A-141A5C9BABF8}"/>
              </a:ext>
            </a:extLst>
          </p:cNvPr>
          <p:cNvSpPr txBox="1"/>
          <p:nvPr/>
        </p:nvSpPr>
        <p:spPr>
          <a:xfrm>
            <a:off x="3291749" y="3442879"/>
            <a:ext cx="8375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effectLst>
                  <a:reflection blurRad="6350" stA="60000" endA="900" endPos="60000" dist="60007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安裝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57843F54-C61F-4248-8267-295F17E37BC7}"/>
              </a:ext>
            </a:extLst>
          </p:cNvPr>
          <p:cNvSpPr txBox="1"/>
          <p:nvPr/>
        </p:nvSpPr>
        <p:spPr>
          <a:xfrm>
            <a:off x="5214053" y="347784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effectLst>
                  <a:reflection blurRad="6350" stA="60000" endA="900" endPos="60000" dist="60007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通知</a:t>
            </a:r>
          </a:p>
        </p:txBody>
      </p:sp>
      <p:sp>
        <p:nvSpPr>
          <p:cNvPr id="50" name="＞形箭號 84">
            <a:extLst>
              <a:ext uri="{FF2B5EF4-FFF2-40B4-BE49-F238E27FC236}">
                <a16:creationId xmlns:a16="http://schemas.microsoft.com/office/drawing/2014/main" id="{2C60B48B-3BA6-457D-B522-658E36EBFAB1}"/>
              </a:ext>
            </a:extLst>
          </p:cNvPr>
          <p:cNvSpPr/>
          <p:nvPr/>
        </p:nvSpPr>
        <p:spPr>
          <a:xfrm rot="3162924">
            <a:off x="8594398" y="3901571"/>
            <a:ext cx="484632" cy="484632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＞形箭號 78">
            <a:extLst>
              <a:ext uri="{FF2B5EF4-FFF2-40B4-BE49-F238E27FC236}">
                <a16:creationId xmlns:a16="http://schemas.microsoft.com/office/drawing/2014/main" id="{4806C3BD-D183-4EFC-9B6D-FBE17464953B}"/>
              </a:ext>
            </a:extLst>
          </p:cNvPr>
          <p:cNvSpPr/>
          <p:nvPr/>
        </p:nvSpPr>
        <p:spPr>
          <a:xfrm rot="2734949">
            <a:off x="2898354" y="3912564"/>
            <a:ext cx="484632" cy="484632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＞形箭號 84">
            <a:extLst>
              <a:ext uri="{FF2B5EF4-FFF2-40B4-BE49-F238E27FC236}">
                <a16:creationId xmlns:a16="http://schemas.microsoft.com/office/drawing/2014/main" id="{3052B84A-E9C1-41B7-A477-FFF4A2CA803C}"/>
              </a:ext>
            </a:extLst>
          </p:cNvPr>
          <p:cNvSpPr/>
          <p:nvPr/>
        </p:nvSpPr>
        <p:spPr>
          <a:xfrm rot="19301718">
            <a:off x="5739135" y="3912564"/>
            <a:ext cx="484632" cy="484632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02" name="群組 101">
            <a:extLst>
              <a:ext uri="{FF2B5EF4-FFF2-40B4-BE49-F238E27FC236}">
                <a16:creationId xmlns:a16="http://schemas.microsoft.com/office/drawing/2014/main" id="{EA07E8CF-2E91-4A8F-B33B-257E932AB780}"/>
              </a:ext>
            </a:extLst>
          </p:cNvPr>
          <p:cNvGrpSpPr/>
          <p:nvPr/>
        </p:nvGrpSpPr>
        <p:grpSpPr>
          <a:xfrm>
            <a:off x="553582" y="1778459"/>
            <a:ext cx="2488966" cy="2336095"/>
            <a:chOff x="805868" y="1793470"/>
            <a:chExt cx="2488966" cy="2336095"/>
          </a:xfrm>
        </p:grpSpPr>
        <p:sp>
          <p:nvSpPr>
            <p:cNvPr id="99" name="íṥlîdê">
              <a:extLst>
                <a:ext uri="{FF2B5EF4-FFF2-40B4-BE49-F238E27FC236}">
                  <a16:creationId xmlns:a16="http://schemas.microsoft.com/office/drawing/2014/main" id="{D0F0DD42-563F-425F-8E2B-6832F0351A86}"/>
                </a:ext>
              </a:extLst>
            </p:cNvPr>
            <p:cNvSpPr/>
            <p:nvPr/>
          </p:nvSpPr>
          <p:spPr>
            <a:xfrm>
              <a:off x="805868" y="1793470"/>
              <a:ext cx="2373828" cy="223494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charset="-122"/>
                <a:cs typeface="+mn-lt"/>
                <a:sym typeface="+mn-lt"/>
              </a:endParaRPr>
            </a:p>
          </p:txBody>
        </p:sp>
        <p:sp>
          <p:nvSpPr>
            <p:cNvPr id="94" name="íṥlîdê">
              <a:extLst>
                <a:ext uri="{FF2B5EF4-FFF2-40B4-BE49-F238E27FC236}">
                  <a16:creationId xmlns:a16="http://schemas.microsoft.com/office/drawing/2014/main" id="{3D5AA18F-AEFF-47C6-9E81-9617CD3C99A9}"/>
                </a:ext>
              </a:extLst>
            </p:cNvPr>
            <p:cNvSpPr/>
            <p:nvPr/>
          </p:nvSpPr>
          <p:spPr>
            <a:xfrm>
              <a:off x="921006" y="1894624"/>
              <a:ext cx="2373828" cy="223494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charset="-122"/>
                <a:cs typeface="+mn-lt"/>
                <a:sym typeface="+mn-lt"/>
              </a:endParaRPr>
            </a:p>
          </p:txBody>
        </p:sp>
        <p:pic>
          <p:nvPicPr>
            <p:cNvPr id="45" name="圖片 44" descr="bandicam 2019-10-14 00-27-25-786.jpg">
              <a:extLst>
                <a:ext uri="{FF2B5EF4-FFF2-40B4-BE49-F238E27FC236}">
                  <a16:creationId xmlns:a16="http://schemas.microsoft.com/office/drawing/2014/main" id="{E0C5CDE1-ED6E-4C69-9E5F-8604C81240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8057" r="97867">
                          <a14:foregroundMark x1="21090" y1="28462" x2="21090" y2="28462"/>
                          <a14:foregroundMark x1="20379" y1="31923" x2="20379" y2="31923"/>
                          <a14:foregroundMark x1="19668" y1="36538" x2="19668" y2="36538"/>
                          <a14:foregroundMark x1="19431" y1="58462" x2="19431" y2="58462"/>
                          <a14:foregroundMark x1="32701" y1="55769" x2="32701" y2="55769"/>
                          <a14:foregroundMark x1="32701" y1="58462" x2="32701" y2="58462"/>
                          <a14:foregroundMark x1="63981" y1="57308" x2="63981" y2="57308"/>
                          <a14:foregroundMark x1="83886" y1="47308" x2="83886" y2="47308"/>
                          <a14:foregroundMark x1="76066" y1="60385" x2="76066" y2="60385"/>
                          <a14:foregroundMark x1="74882" y1="54231" x2="74882" y2="54231"/>
                          <a14:foregroundMark x1="71564" y1="58846" x2="71564" y2="58846"/>
                          <a14:foregroundMark x1="74882" y1="70000" x2="74882" y2="70000"/>
                          <a14:foregroundMark x1="79384" y1="71923" x2="79384" y2="71923"/>
                          <a14:foregroundMark x1="83412" y1="74615" x2="83412" y2="74615"/>
                          <a14:foregroundMark x1="63744" y1="54615" x2="63744" y2="54615"/>
                          <a14:foregroundMark x1="77725" y1="65000" x2="77725" y2="65000"/>
                          <a14:foregroundMark x1="63033" y1="59231" x2="63033" y2="59231"/>
                          <a14:foregroundMark x1="81043" y1="58462" x2="81043" y2="58462"/>
                        </a14:backgroundRemoval>
                      </a14:imgEffect>
                    </a14:imgLayer>
                  </a14:imgProps>
                </a:ext>
              </a:extLst>
            </a:blip>
            <a:srcRect l="1522" t="10618" r="2307" b="8246"/>
            <a:stretch/>
          </p:blipFill>
          <p:spPr>
            <a:xfrm flipH="1">
              <a:off x="1100463" y="2281703"/>
              <a:ext cx="2050049" cy="1031368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îṩľîḓe"/>
            <p:cNvSpPr/>
            <p:nvPr/>
          </p:nvSpPr>
          <p:spPr>
            <a:xfrm>
              <a:off x="1470141" y="3335792"/>
              <a:ext cx="1310694" cy="483522"/>
            </a:xfrm>
            <a:prstGeom prst="rect">
              <a:avLst/>
            </a:prstGeom>
          </p:spPr>
          <p:txBody>
            <a:bodyPr wrap="none" lIns="90000" tIns="46800" rIns="90000" bIns="46800" anchor="b">
              <a:no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noProof="0" dirty="0">
                  <a:ln>
                    <a:noFill/>
                  </a:ln>
                  <a:solidFill>
                    <a:srgbClr val="AAB2BD">
                      <a:lumMod val="75000"/>
                    </a:srgbClr>
                  </a:solidFill>
                  <a:effectLst/>
                  <a:uLnTx/>
                  <a:uFillTx/>
                  <a:ea typeface="+mn-lt"/>
                  <a:cs typeface="Open Sans" panose="020B0606030504020204" pitchFamily="34" charset="0"/>
                  <a:sym typeface="+mn-ea"/>
                </a:rPr>
                <a:t>Beacon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AB2BD">
                    <a:lumMod val="75000"/>
                  </a:srgbClr>
                </a:solidFill>
                <a:effectLst/>
                <a:uLnTx/>
                <a:uFillTx/>
                <a:ea typeface="+mn-lt"/>
                <a:cs typeface="Open Sans" panose="020B0606030504020204" pitchFamily="34" charset="0"/>
                <a:sym typeface="+mn-ea"/>
              </a:endParaRPr>
            </a:p>
          </p:txBody>
        </p:sp>
      </p:grpSp>
      <p:pic>
        <p:nvPicPr>
          <p:cNvPr id="40" name="圖片 39">
            <a:extLst>
              <a:ext uri="{FF2B5EF4-FFF2-40B4-BE49-F238E27FC236}">
                <a16:creationId xmlns:a16="http://schemas.microsoft.com/office/drawing/2014/main" id="{9F845618-BAC2-49AB-8CF2-F653F53634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3" t="39134" r="3212" b="7911"/>
          <a:stretch/>
        </p:blipFill>
        <p:spPr>
          <a:xfrm>
            <a:off x="8949802" y="4597996"/>
            <a:ext cx="505015" cy="585055"/>
          </a:xfrm>
          <a:prstGeom prst="rect">
            <a:avLst/>
          </a:prstGeom>
        </p:spPr>
      </p:pic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2E706A1B-3C43-40C8-B52E-0E34E7EA89FA}"/>
              </a:ext>
            </a:extLst>
          </p:cNvPr>
          <p:cNvSpPr txBox="1"/>
          <p:nvPr/>
        </p:nvSpPr>
        <p:spPr>
          <a:xfrm>
            <a:off x="2947183" y="432032"/>
            <a:ext cx="2492990" cy="755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系統流程圖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Open Sans" panose="020B0606030504020204" pitchFamily="34" charset="0"/>
            </a:endParaRPr>
          </a:p>
        </p:txBody>
      </p:sp>
      <p:cxnSp>
        <p:nvCxnSpPr>
          <p:cNvPr id="109" name="直線接點 108">
            <a:extLst>
              <a:ext uri="{FF2B5EF4-FFF2-40B4-BE49-F238E27FC236}">
                <a16:creationId xmlns:a16="http://schemas.microsoft.com/office/drawing/2014/main" id="{42D2576D-A6E5-44FB-A906-7F85E438888D}"/>
              </a:ext>
            </a:extLst>
          </p:cNvPr>
          <p:cNvCxnSpPr/>
          <p:nvPr/>
        </p:nvCxnSpPr>
        <p:spPr>
          <a:xfrm>
            <a:off x="3643896" y="1274818"/>
            <a:ext cx="39047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>
            <a:extLst>
              <a:ext uri="{FF2B5EF4-FFF2-40B4-BE49-F238E27FC236}">
                <a16:creationId xmlns:a16="http://schemas.microsoft.com/office/drawing/2014/main" id="{304E2233-B71C-4C6A-BD90-F486B7B8AACB}"/>
              </a:ext>
            </a:extLst>
          </p:cNvPr>
          <p:cNvCxnSpPr/>
          <p:nvPr/>
        </p:nvCxnSpPr>
        <p:spPr>
          <a:xfrm>
            <a:off x="4129339" y="1420238"/>
            <a:ext cx="436779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8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52" grpId="0"/>
      <p:bldP spid="53" grpId="0"/>
      <p:bldP spid="54" grpId="0"/>
      <p:bldP spid="50" grpId="0" animBg="1"/>
      <p:bldP spid="46" grpId="0" animBg="1"/>
      <p:bldP spid="49" grpId="0" animBg="1"/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46564" y="0"/>
            <a:ext cx="12979400" cy="6858000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 flipH="1">
            <a:off x="6483055" y="2549730"/>
            <a:ext cx="2655081" cy="1895810"/>
          </a:xfrm>
          <a:custGeom>
            <a:avLst/>
            <a:gdLst>
              <a:gd name="connsiteX0" fmla="*/ 0 w 4991100"/>
              <a:gd name="connsiteY0" fmla="*/ 0 h 4819650"/>
              <a:gd name="connsiteX1" fmla="*/ 4991100 w 4991100"/>
              <a:gd name="connsiteY1" fmla="*/ 0 h 4819650"/>
              <a:gd name="connsiteX2" fmla="*/ 4991100 w 4991100"/>
              <a:gd name="connsiteY2" fmla="*/ 4819650 h 4819650"/>
              <a:gd name="connsiteX3" fmla="*/ 0 w 4991100"/>
              <a:gd name="connsiteY3" fmla="*/ 4819650 h 4819650"/>
              <a:gd name="connsiteX4" fmla="*/ 0 w 4991100"/>
              <a:gd name="connsiteY4" fmla="*/ 4314825 h 4819650"/>
              <a:gd name="connsiteX5" fmla="*/ 1581150 w 4991100"/>
              <a:gd name="connsiteY5" fmla="*/ 4314825 h 4819650"/>
              <a:gd name="connsiteX6" fmla="*/ 1581150 w 4991100"/>
              <a:gd name="connsiteY6" fmla="*/ 504825 h 4819650"/>
              <a:gd name="connsiteX7" fmla="*/ 0 w 4991100"/>
              <a:gd name="connsiteY7" fmla="*/ 504825 h 4819650"/>
              <a:gd name="connsiteX8" fmla="*/ 0 w 4991100"/>
              <a:gd name="connsiteY8" fmla="*/ 0 h 4819650"/>
              <a:gd name="connsiteX0-1" fmla="*/ 1581150 w 4991100"/>
              <a:gd name="connsiteY0-2" fmla="*/ 504825 h 4819650"/>
              <a:gd name="connsiteX1-3" fmla="*/ 0 w 4991100"/>
              <a:gd name="connsiteY1-4" fmla="*/ 504825 h 4819650"/>
              <a:gd name="connsiteX2-5" fmla="*/ 0 w 4991100"/>
              <a:gd name="connsiteY2-6" fmla="*/ 0 h 4819650"/>
              <a:gd name="connsiteX3-7" fmla="*/ 4991100 w 4991100"/>
              <a:gd name="connsiteY3-8" fmla="*/ 0 h 4819650"/>
              <a:gd name="connsiteX4-9" fmla="*/ 4991100 w 4991100"/>
              <a:gd name="connsiteY4-10" fmla="*/ 4819650 h 4819650"/>
              <a:gd name="connsiteX5-11" fmla="*/ 0 w 4991100"/>
              <a:gd name="connsiteY5-12" fmla="*/ 4819650 h 4819650"/>
              <a:gd name="connsiteX6-13" fmla="*/ 0 w 4991100"/>
              <a:gd name="connsiteY6-14" fmla="*/ 4314825 h 4819650"/>
              <a:gd name="connsiteX7-15" fmla="*/ 1581150 w 4991100"/>
              <a:gd name="connsiteY7-16" fmla="*/ 4314825 h 4819650"/>
              <a:gd name="connsiteX8-17" fmla="*/ 1672590 w 4991100"/>
              <a:gd name="connsiteY8-18" fmla="*/ 596265 h 4819650"/>
              <a:gd name="connsiteX0-19" fmla="*/ 1581150 w 4991100"/>
              <a:gd name="connsiteY0-20" fmla="*/ 504825 h 4819650"/>
              <a:gd name="connsiteX1-21" fmla="*/ 0 w 4991100"/>
              <a:gd name="connsiteY1-22" fmla="*/ 504825 h 4819650"/>
              <a:gd name="connsiteX2-23" fmla="*/ 0 w 4991100"/>
              <a:gd name="connsiteY2-24" fmla="*/ 0 h 4819650"/>
              <a:gd name="connsiteX3-25" fmla="*/ 4991100 w 4991100"/>
              <a:gd name="connsiteY3-26" fmla="*/ 0 h 4819650"/>
              <a:gd name="connsiteX4-27" fmla="*/ 4991100 w 4991100"/>
              <a:gd name="connsiteY4-28" fmla="*/ 4819650 h 4819650"/>
              <a:gd name="connsiteX5-29" fmla="*/ 0 w 4991100"/>
              <a:gd name="connsiteY5-30" fmla="*/ 4819650 h 4819650"/>
              <a:gd name="connsiteX6-31" fmla="*/ 0 w 4991100"/>
              <a:gd name="connsiteY6-32" fmla="*/ 4314825 h 4819650"/>
              <a:gd name="connsiteX7-33" fmla="*/ 1581150 w 4991100"/>
              <a:gd name="connsiteY7-34" fmla="*/ 4314825 h 4819650"/>
              <a:gd name="connsiteX0-35" fmla="*/ 0 w 4991100"/>
              <a:gd name="connsiteY0-36" fmla="*/ 504825 h 4819650"/>
              <a:gd name="connsiteX1-37" fmla="*/ 0 w 4991100"/>
              <a:gd name="connsiteY1-38" fmla="*/ 0 h 4819650"/>
              <a:gd name="connsiteX2-39" fmla="*/ 4991100 w 4991100"/>
              <a:gd name="connsiteY2-40" fmla="*/ 0 h 4819650"/>
              <a:gd name="connsiteX3-41" fmla="*/ 4991100 w 4991100"/>
              <a:gd name="connsiteY3-42" fmla="*/ 4819650 h 4819650"/>
              <a:gd name="connsiteX4-43" fmla="*/ 0 w 4991100"/>
              <a:gd name="connsiteY4-44" fmla="*/ 4819650 h 4819650"/>
              <a:gd name="connsiteX5-45" fmla="*/ 0 w 4991100"/>
              <a:gd name="connsiteY5-46" fmla="*/ 4314825 h 4819650"/>
              <a:gd name="connsiteX6-47" fmla="*/ 1581150 w 4991100"/>
              <a:gd name="connsiteY6-48" fmla="*/ 4314825 h 4819650"/>
              <a:gd name="connsiteX0-49" fmla="*/ 0 w 4991100"/>
              <a:gd name="connsiteY0-50" fmla="*/ 504825 h 4819650"/>
              <a:gd name="connsiteX1-51" fmla="*/ 0 w 4991100"/>
              <a:gd name="connsiteY1-52" fmla="*/ 0 h 4819650"/>
              <a:gd name="connsiteX2-53" fmla="*/ 4991100 w 4991100"/>
              <a:gd name="connsiteY2-54" fmla="*/ 0 h 4819650"/>
              <a:gd name="connsiteX3-55" fmla="*/ 4991100 w 4991100"/>
              <a:gd name="connsiteY3-56" fmla="*/ 4819650 h 4819650"/>
              <a:gd name="connsiteX4-57" fmla="*/ 0 w 4991100"/>
              <a:gd name="connsiteY4-58" fmla="*/ 4819650 h 4819650"/>
              <a:gd name="connsiteX5-59" fmla="*/ 0 w 4991100"/>
              <a:gd name="connsiteY5-60" fmla="*/ 4314825 h 4819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991100" h="4819650">
                <a:moveTo>
                  <a:pt x="0" y="504825"/>
                </a:moveTo>
                <a:lnTo>
                  <a:pt x="0" y="0"/>
                </a:lnTo>
                <a:lnTo>
                  <a:pt x="4991100" y="0"/>
                </a:lnTo>
                <a:lnTo>
                  <a:pt x="4991100" y="4819650"/>
                </a:lnTo>
                <a:lnTo>
                  <a:pt x="0" y="4819650"/>
                </a:lnTo>
                <a:lnTo>
                  <a:pt x="0" y="4314825"/>
                </a:lnTo>
              </a:path>
            </a:pathLst>
          </a:custGeom>
          <a:noFill/>
          <a:ln w="63500"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solidFill>
                <a:srgbClr val="4280ED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92830" y="2885883"/>
            <a:ext cx="264687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42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rPr>
              <a:t>未來展望</a:t>
            </a:r>
            <a:endParaRPr lang="zh-CN" altLang="en-US" sz="4200" b="1" spc="6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16116" y="3642529"/>
            <a:ext cx="3867577" cy="32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>
              <a:lnSpc>
                <a:spcPts val="1800"/>
              </a:lnSpc>
              <a:defRPr/>
            </a:pPr>
            <a:r>
              <a:rPr lang="zh-TW" altLang="en-US" dirty="0"/>
              <a:t>未來展望、應用何處</a:t>
            </a:r>
          </a:p>
        </p:txBody>
      </p:sp>
      <p:sp>
        <p:nvSpPr>
          <p:cNvPr id="14" name="矩形 13"/>
          <p:cNvSpPr/>
          <p:nvPr/>
        </p:nvSpPr>
        <p:spPr>
          <a:xfrm>
            <a:off x="3241098" y="2967442"/>
            <a:ext cx="27478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defRPr/>
            </a:pPr>
            <a:r>
              <a:rPr lang="en-US" altLang="zh-CN" sz="5400" b="1" i="1" kern="0" dirty="0">
                <a:solidFill>
                  <a:srgbClr val="4280ED"/>
                </a:solidFill>
                <a:latin typeface="Century Gothic" panose="020B0502020202020204" pitchFamily="34" charset="0"/>
                <a:ea typeface="Noto Sans S Chinese Bold" panose="020B0800000000000000" pitchFamily="34" charset="-122"/>
              </a:rPr>
              <a:t>PART 04</a:t>
            </a:r>
            <a:endParaRPr lang="zh-CN" altLang="en-US" sz="7200" b="1" i="1" kern="0" dirty="0">
              <a:solidFill>
                <a:srgbClr val="4280ED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0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11" grpId="0" bldLvl="0" animBg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727542" y="232229"/>
            <a:ext cx="171664" cy="479324"/>
            <a:chOff x="11727542" y="232229"/>
            <a:chExt cx="171664" cy="479324"/>
          </a:xfrm>
        </p:grpSpPr>
        <p:sp>
          <p:nvSpPr>
            <p:cNvPr id="3" name="矩形 2"/>
            <p:cNvSpPr/>
            <p:nvPr/>
          </p:nvSpPr>
          <p:spPr>
            <a:xfrm>
              <a:off x="11727542" y="232229"/>
              <a:ext cx="58058" cy="435428"/>
            </a:xfrm>
            <a:prstGeom prst="rect">
              <a:avLst/>
            </a:prstGeom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10800000">
              <a:off x="11841148" y="276125"/>
              <a:ext cx="58058" cy="435428"/>
            </a:xfrm>
            <a:prstGeom prst="rect">
              <a:avLst/>
            </a:prstGeom>
            <a:gradFill>
              <a:gsLst>
                <a:gs pos="0">
                  <a:srgbClr val="F8C101"/>
                </a:gs>
                <a:gs pos="100000">
                  <a:srgbClr val="F7DF8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035492" y="6270725"/>
            <a:ext cx="830580" cy="627380"/>
          </a:xfrm>
          <a:prstGeom prst="rect">
            <a:avLst/>
          </a:prstGeom>
          <a:solidFill>
            <a:srgbClr val="518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866072" y="6581875"/>
            <a:ext cx="8658860" cy="5080"/>
          </a:xfrm>
          <a:prstGeom prst="line">
            <a:avLst/>
          </a:prstGeom>
          <a:ln w="25400">
            <a:solidFill>
              <a:srgbClr val="518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524932" y="6123405"/>
            <a:ext cx="521335" cy="916940"/>
          </a:xfrm>
          <a:prstGeom prst="rect">
            <a:avLst/>
          </a:prstGeom>
          <a:solidFill>
            <a:srgbClr val="F8C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CADCEE5-395B-4527-84E7-9F0E88553DA1}"/>
              </a:ext>
            </a:extLst>
          </p:cNvPr>
          <p:cNvSpPr txBox="1"/>
          <p:nvPr/>
        </p:nvSpPr>
        <p:spPr>
          <a:xfrm>
            <a:off x="2450782" y="446588"/>
            <a:ext cx="2031325" cy="755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未來展望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Open Sans" panose="020B0606030504020204" pitchFamily="34" charset="0"/>
            </a:endParaRPr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1615B235-C07C-4C96-BC49-0DD344752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4107" y="232229"/>
            <a:ext cx="2127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</a:t>
            </a:r>
            <a:r>
              <a:rPr lang="en-US" altLang="zh-TW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4</a:t>
            </a: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.</a:t>
            </a:r>
            <a:r>
              <a:rPr lang="zh-TW" altLang="en-US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未來展望</a:t>
            </a:r>
            <a:endParaRPr lang="zh-CN" altLang="en-US" sz="28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AB778796-36C1-491A-A3CF-F799AD3BF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768681"/>
              </p:ext>
            </p:extLst>
          </p:nvPr>
        </p:nvGraphicFramePr>
        <p:xfrm>
          <a:off x="292794" y="493839"/>
          <a:ext cx="5491511" cy="413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EBEB25FA-E314-4D2D-B9F9-0C2C05D91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698866"/>
              </p:ext>
            </p:extLst>
          </p:nvPr>
        </p:nvGraphicFramePr>
        <p:xfrm>
          <a:off x="7049729" y="711553"/>
          <a:ext cx="4029236" cy="3516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資料庫圖表 9">
            <a:extLst>
              <a:ext uri="{FF2B5EF4-FFF2-40B4-BE49-F238E27FC236}">
                <a16:creationId xmlns:a16="http://schemas.microsoft.com/office/drawing/2014/main" id="{2673866C-DD81-4359-A3BC-A95582EAB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615389"/>
              </p:ext>
            </p:extLst>
          </p:nvPr>
        </p:nvGraphicFramePr>
        <p:xfrm>
          <a:off x="5017433" y="3783861"/>
          <a:ext cx="1802581" cy="260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23644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14" grpId="0"/>
      <p:bldP spid="16" grpId="0"/>
      <p:bldGraphic spid="4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727542" y="232229"/>
            <a:ext cx="171664" cy="479324"/>
            <a:chOff x="11727542" y="232229"/>
            <a:chExt cx="171664" cy="479324"/>
          </a:xfrm>
        </p:grpSpPr>
        <p:sp>
          <p:nvSpPr>
            <p:cNvPr id="3" name="矩形 2"/>
            <p:cNvSpPr/>
            <p:nvPr/>
          </p:nvSpPr>
          <p:spPr>
            <a:xfrm>
              <a:off x="11727542" y="232229"/>
              <a:ext cx="58058" cy="435428"/>
            </a:xfrm>
            <a:prstGeom prst="rect">
              <a:avLst/>
            </a:prstGeom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10800000">
              <a:off x="11841148" y="276125"/>
              <a:ext cx="58058" cy="435428"/>
            </a:xfrm>
            <a:prstGeom prst="rect">
              <a:avLst/>
            </a:prstGeom>
            <a:gradFill>
              <a:gsLst>
                <a:gs pos="0">
                  <a:srgbClr val="F8C101"/>
                </a:gs>
                <a:gs pos="100000">
                  <a:srgbClr val="F7DF8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00134" y="889070"/>
            <a:ext cx="2751311" cy="1705404"/>
            <a:chOff x="3395117" y="2368310"/>
            <a:chExt cx="2424160" cy="1332764"/>
          </a:xfrm>
        </p:grpSpPr>
        <p:sp>
          <p:nvSpPr>
            <p:cNvPr id="54" name="文本框 53"/>
            <p:cNvSpPr txBox="1"/>
            <p:nvPr/>
          </p:nvSpPr>
          <p:spPr>
            <a:xfrm>
              <a:off x="3610668" y="2368310"/>
              <a:ext cx="1962344" cy="4088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zh-CN" altLang="en-US" sz="2800" b="1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+mn-ea"/>
                </a:rPr>
                <a:t>救護車</a:t>
              </a:r>
              <a:endParaRPr kumimoji="0" lang="zh-CN" altLang="en-US" sz="2800" b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395117" y="2835430"/>
              <a:ext cx="2424160" cy="8656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lt"/>
                  <a:sym typeface="+mn-lt"/>
                </a:rPr>
                <a:t>實現預先開道及範圍內車輛提醒，以避免車流量大或用路人只聞鳴笛聲而不知來向時所造成的拖延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001409" y="4378464"/>
            <a:ext cx="2977273" cy="1978516"/>
            <a:chOff x="3388601" y="2143367"/>
            <a:chExt cx="2424160" cy="1062133"/>
          </a:xfrm>
        </p:grpSpPr>
        <p:sp>
          <p:nvSpPr>
            <p:cNvPr id="60" name="文本框 59"/>
            <p:cNvSpPr txBox="1"/>
            <p:nvPr/>
          </p:nvSpPr>
          <p:spPr>
            <a:xfrm>
              <a:off x="3417779" y="2143367"/>
              <a:ext cx="2367975" cy="446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 algn="ctr"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sz="2400" u="sng" dirty="0">
                  <a:solidFill>
                    <a:srgbClr val="C00000"/>
                  </a:solidFill>
                  <a:sym typeface="+mn-ea"/>
                </a:rPr>
                <a:t>毒性化學物質</a:t>
              </a:r>
              <a:endParaRPr lang="en-US" altLang="zh-TW" sz="2400" u="sng" dirty="0">
                <a:solidFill>
                  <a:srgbClr val="C00000"/>
                </a:solidFill>
                <a:sym typeface="+mn-ea"/>
              </a:endParaRPr>
            </a:p>
            <a:p>
              <a:r>
                <a:rPr lang="zh-TW" altLang="en-US" sz="2400" u="sng" dirty="0">
                  <a:solidFill>
                    <a:srgbClr val="C00000"/>
                  </a:solidFill>
                  <a:sym typeface="+mn-ea"/>
                </a:rPr>
                <a:t>災害應變車</a:t>
              </a:r>
              <a:endParaRPr lang="zh-CN" altLang="en-US" sz="2400" u="sng" dirty="0">
                <a:solidFill>
                  <a:srgbClr val="C00000"/>
                </a:solidFill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388601" y="2614340"/>
              <a:ext cx="2424160" cy="5911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 algn="ctr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lt"/>
                </a:defRPr>
              </a:lvl1pPr>
            </a:lstStyle>
            <a:p>
              <a:pPr lvl="0">
                <a:defRPr/>
              </a:pPr>
              <a:r>
                <a:rPr lang="zh-TW" altLang="en-US" b="1" dirty="0">
                  <a:sym typeface="+mn-lt"/>
                </a:rPr>
                <a:t>實現預先開道及範圍內車輛提醒，以避免車流量大或用路人只聞鳴笛聲而不知來向時所造成的拖延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195592" y="698215"/>
            <a:ext cx="2977272" cy="1689966"/>
            <a:chOff x="3389687" y="2342019"/>
            <a:chExt cx="2424160" cy="1047734"/>
          </a:xfrm>
        </p:grpSpPr>
        <p:sp>
          <p:nvSpPr>
            <p:cNvPr id="63" name="文本框 62"/>
            <p:cNvSpPr txBox="1"/>
            <p:nvPr/>
          </p:nvSpPr>
          <p:spPr>
            <a:xfrm>
              <a:off x="3620595" y="2342019"/>
              <a:ext cx="1962344" cy="3243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 algn="ctr">
                <a:defRPr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CN" altLang="en-US" sz="2800" u="sng" dirty="0">
                  <a:solidFill>
                    <a:srgbClr val="C00000"/>
                  </a:solidFill>
                  <a:sym typeface="+mn-ea"/>
                </a:rPr>
                <a:t>消防車</a:t>
              </a:r>
              <a:endParaRPr lang="zh-CN" altLang="en-US" sz="2800" u="sng" dirty="0">
                <a:solidFill>
                  <a:srgbClr val="C00000"/>
                </a:solidFill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389687" y="2696464"/>
              <a:ext cx="2424160" cy="6932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 algn="ctr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lt"/>
                </a:defRPr>
              </a:lvl1pPr>
            </a:lstStyle>
            <a:p>
              <a:pPr lvl="0">
                <a:defRPr/>
              </a:pPr>
              <a:r>
                <a:rPr lang="zh-TW" altLang="en-US" b="1" dirty="0">
                  <a:sym typeface="+mn-lt"/>
                </a:rPr>
                <a:t>實現預先開道及範圍內車輛提醒，以避免車流量大或用路人只聞鳴笛聲而不知來向時所造成的拖延</a:t>
              </a:r>
            </a:p>
          </p:txBody>
        </p:sp>
      </p:grp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D90FFF6F-2603-496C-8E0F-0767BA4AC005}"/>
              </a:ext>
            </a:extLst>
          </p:cNvPr>
          <p:cNvSpPr txBox="1"/>
          <p:nvPr/>
        </p:nvSpPr>
        <p:spPr>
          <a:xfrm>
            <a:off x="1766057" y="4793962"/>
            <a:ext cx="2031325" cy="755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應用何處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Open Sans" panose="020B0606030504020204" pitchFamily="34" charset="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F5BA8B5-BAD1-4964-93D4-1C48407FDDCC}"/>
              </a:ext>
            </a:extLst>
          </p:cNvPr>
          <p:cNvGrpSpPr/>
          <p:nvPr/>
        </p:nvGrpSpPr>
        <p:grpSpPr>
          <a:xfrm>
            <a:off x="3686915" y="3179968"/>
            <a:ext cx="1115459" cy="1252145"/>
            <a:chOff x="3686915" y="3179968"/>
            <a:chExt cx="1115459" cy="1252145"/>
          </a:xfrm>
        </p:grpSpPr>
        <p:sp>
          <p:nvSpPr>
            <p:cNvPr id="38" name="Freeform 13"/>
            <p:cNvSpPr/>
            <p:nvPr/>
          </p:nvSpPr>
          <p:spPr bwMode="auto">
            <a:xfrm>
              <a:off x="3686915" y="3179968"/>
              <a:ext cx="1115459" cy="1252145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noFill/>
            <a:ln w="6350">
              <a:solidFill>
                <a:srgbClr val="F8C51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lt"/>
              </a:endParaRPr>
            </a:p>
          </p:txBody>
        </p: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A21486CC-EE6F-4D0C-86F5-303830943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41" b="8669"/>
            <a:stretch/>
          </p:blipFill>
          <p:spPr>
            <a:xfrm>
              <a:off x="3882289" y="3461573"/>
              <a:ext cx="724709" cy="712991"/>
            </a:xfrm>
            <a:prstGeom prst="rect">
              <a:avLst/>
            </a:prstGeom>
          </p:spPr>
        </p:pic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37AFDB3-6A26-49C3-ADD5-03FF5B63104B}"/>
              </a:ext>
            </a:extLst>
          </p:cNvPr>
          <p:cNvGrpSpPr/>
          <p:nvPr/>
        </p:nvGrpSpPr>
        <p:grpSpPr>
          <a:xfrm>
            <a:off x="5868816" y="1891286"/>
            <a:ext cx="819160" cy="792710"/>
            <a:chOff x="5868816" y="1891286"/>
            <a:chExt cx="819160" cy="792710"/>
          </a:xfrm>
        </p:grpSpPr>
        <p:sp>
          <p:nvSpPr>
            <p:cNvPr id="47" name="Freeform 13"/>
            <p:cNvSpPr/>
            <p:nvPr/>
          </p:nvSpPr>
          <p:spPr bwMode="auto">
            <a:xfrm>
              <a:off x="5925761" y="1904058"/>
              <a:ext cx="694799" cy="779938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noFill/>
            <a:ln w="6350">
              <a:solidFill>
                <a:srgbClr val="5187E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lt"/>
              </a:endParaRPr>
            </a:p>
          </p:txBody>
        </p: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63F25373-7594-4692-98A7-768FE9079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76" b="10980"/>
            <a:stretch/>
          </p:blipFill>
          <p:spPr>
            <a:xfrm>
              <a:off x="5868816" y="1891286"/>
              <a:ext cx="819160" cy="786893"/>
            </a:xfrm>
            <a:prstGeom prst="rect">
              <a:avLst/>
            </a:prstGeom>
          </p:spPr>
        </p:pic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462B7C52-EB34-4D3D-81DE-0F1E0ABDB5ED}"/>
              </a:ext>
            </a:extLst>
          </p:cNvPr>
          <p:cNvGrpSpPr/>
          <p:nvPr/>
        </p:nvGrpSpPr>
        <p:grpSpPr>
          <a:xfrm>
            <a:off x="5843920" y="2388180"/>
            <a:ext cx="1928183" cy="1927606"/>
            <a:chOff x="5843920" y="2388180"/>
            <a:chExt cx="1928183" cy="1927606"/>
          </a:xfrm>
        </p:grpSpPr>
        <p:sp>
          <p:nvSpPr>
            <p:cNvPr id="44" name="Freeform 13"/>
            <p:cNvSpPr/>
            <p:nvPr/>
          </p:nvSpPr>
          <p:spPr bwMode="auto">
            <a:xfrm>
              <a:off x="6058782" y="2543226"/>
              <a:ext cx="1579065" cy="1772560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rgbClr val="F8C51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lt"/>
              </a:endParaRPr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CBA3E1EF-700F-442C-A1D9-F3DA4B1B2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" b="10354"/>
            <a:stretch/>
          </p:blipFill>
          <p:spPr>
            <a:xfrm>
              <a:off x="5843920" y="2388180"/>
              <a:ext cx="1928183" cy="1830625"/>
            </a:xfrm>
            <a:prstGeom prst="rect">
              <a:avLst/>
            </a:prstGeom>
          </p:spPr>
        </p:pic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E4B9818B-C43E-48FB-B63E-DE8926270EBE}"/>
              </a:ext>
            </a:extLst>
          </p:cNvPr>
          <p:cNvGrpSpPr/>
          <p:nvPr/>
        </p:nvGrpSpPr>
        <p:grpSpPr>
          <a:xfrm>
            <a:off x="3339061" y="2668980"/>
            <a:ext cx="633200" cy="710791"/>
            <a:chOff x="3339061" y="2668980"/>
            <a:chExt cx="633200" cy="710791"/>
          </a:xfrm>
        </p:grpSpPr>
        <p:sp>
          <p:nvSpPr>
            <p:cNvPr id="50" name="Freeform 13"/>
            <p:cNvSpPr/>
            <p:nvPr/>
          </p:nvSpPr>
          <p:spPr bwMode="auto">
            <a:xfrm>
              <a:off x="3339061" y="2668980"/>
              <a:ext cx="633200" cy="710791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rgbClr val="F8C51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lt"/>
              </a:endParaRPr>
            </a:p>
          </p:txBody>
        </p: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8403FC72-180E-43BF-8AF0-04AE49AE2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54" t="27086" r="24098" b="27313"/>
            <a:stretch/>
          </p:blipFill>
          <p:spPr>
            <a:xfrm>
              <a:off x="3371946" y="2755297"/>
              <a:ext cx="599655" cy="600767"/>
            </a:xfrm>
            <a:prstGeom prst="rect">
              <a:avLst/>
            </a:prstGeom>
          </p:spPr>
        </p:pic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47DAE9B2-D7F7-45B6-BB17-2988864FA866}"/>
              </a:ext>
            </a:extLst>
          </p:cNvPr>
          <p:cNvGrpSpPr/>
          <p:nvPr/>
        </p:nvGrpSpPr>
        <p:grpSpPr>
          <a:xfrm>
            <a:off x="7728276" y="2653592"/>
            <a:ext cx="1321632" cy="1298463"/>
            <a:chOff x="7728276" y="2653592"/>
            <a:chExt cx="1321632" cy="1298463"/>
          </a:xfrm>
        </p:grpSpPr>
        <p:sp>
          <p:nvSpPr>
            <p:cNvPr id="41" name="Freeform 13"/>
            <p:cNvSpPr/>
            <p:nvPr/>
          </p:nvSpPr>
          <p:spPr bwMode="auto">
            <a:xfrm>
              <a:off x="7778796" y="2699910"/>
              <a:ext cx="1115459" cy="1252145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rgbClr val="5187E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lt"/>
              </a:endParaRPr>
            </a:p>
          </p:txBody>
        </p:sp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5B90377E-CF44-4AE4-9342-BC3B727CD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080808"/>
                </a:clrFrom>
                <a:clrTo>
                  <a:srgbClr val="08080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1" t="6827" r="6615" b="14991"/>
            <a:stretch/>
          </p:blipFill>
          <p:spPr>
            <a:xfrm>
              <a:off x="7728276" y="2653592"/>
              <a:ext cx="1321632" cy="1264039"/>
            </a:xfrm>
            <a:prstGeom prst="rect">
              <a:avLst/>
            </a:prstGeom>
          </p:spPr>
        </p:pic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08E06BAC-35B9-4509-99B8-92CF949FA221}"/>
              </a:ext>
            </a:extLst>
          </p:cNvPr>
          <p:cNvGrpSpPr/>
          <p:nvPr/>
        </p:nvGrpSpPr>
        <p:grpSpPr>
          <a:xfrm>
            <a:off x="4217748" y="1677918"/>
            <a:ext cx="1606077" cy="1772560"/>
            <a:chOff x="4217748" y="1677918"/>
            <a:chExt cx="1606077" cy="1772560"/>
          </a:xfrm>
        </p:grpSpPr>
        <p:sp>
          <p:nvSpPr>
            <p:cNvPr id="35" name="Freeform 13"/>
            <p:cNvSpPr/>
            <p:nvPr/>
          </p:nvSpPr>
          <p:spPr bwMode="auto">
            <a:xfrm>
              <a:off x="4217749" y="1677918"/>
              <a:ext cx="1579065" cy="1772560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rgbClr val="5187E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lt"/>
              </a:endParaRPr>
            </a:p>
          </p:txBody>
        </p:sp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65ABF733-E535-4D99-A86D-4D77533A1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080808"/>
                </a:clrFrom>
                <a:clrTo>
                  <a:srgbClr val="08080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6954"/>
                      </a14:imgEffect>
                      <a14:imgEffect>
                        <a14:saturation sat="0"/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76" t="29600" r="4009" b="38296"/>
            <a:stretch/>
          </p:blipFill>
          <p:spPr>
            <a:xfrm>
              <a:off x="4217748" y="2195256"/>
              <a:ext cx="1606077" cy="860425"/>
            </a:xfrm>
            <a:prstGeom prst="rect">
              <a:avLst/>
            </a:prstGeom>
          </p:spPr>
        </p:pic>
      </p:grpSp>
      <p:sp>
        <p:nvSpPr>
          <p:cNvPr id="37" name="文本框 7">
            <a:extLst>
              <a:ext uri="{FF2B5EF4-FFF2-40B4-BE49-F238E27FC236}">
                <a16:creationId xmlns:a16="http://schemas.microsoft.com/office/drawing/2014/main" id="{7734B698-6407-46CC-BFC8-14038349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4107" y="232229"/>
            <a:ext cx="2127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</a:t>
            </a:r>
            <a:r>
              <a:rPr lang="en-US" altLang="zh-TW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4</a:t>
            </a: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.</a:t>
            </a:r>
            <a:r>
              <a:rPr lang="zh-TW" altLang="en-US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未來展望</a:t>
            </a:r>
            <a:endParaRPr lang="zh-CN" altLang="en-US" sz="28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6E9132AE-2B47-49B3-98D9-1639312329A6}"/>
              </a:ext>
            </a:extLst>
          </p:cNvPr>
          <p:cNvCxnSpPr/>
          <p:nvPr/>
        </p:nvCxnSpPr>
        <p:spPr>
          <a:xfrm>
            <a:off x="-881632" y="5657974"/>
            <a:ext cx="39047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1BD3CC26-05F6-4E96-9ACB-608D439B73A9}"/>
              </a:ext>
            </a:extLst>
          </p:cNvPr>
          <p:cNvCxnSpPr/>
          <p:nvPr/>
        </p:nvCxnSpPr>
        <p:spPr>
          <a:xfrm>
            <a:off x="-396189" y="5803394"/>
            <a:ext cx="436779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9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46564" y="0"/>
            <a:ext cx="12979400" cy="6858000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 flipH="1">
            <a:off x="6483055" y="2549730"/>
            <a:ext cx="2655081" cy="1895810"/>
          </a:xfrm>
          <a:custGeom>
            <a:avLst/>
            <a:gdLst>
              <a:gd name="connsiteX0" fmla="*/ 0 w 4991100"/>
              <a:gd name="connsiteY0" fmla="*/ 0 h 4819650"/>
              <a:gd name="connsiteX1" fmla="*/ 4991100 w 4991100"/>
              <a:gd name="connsiteY1" fmla="*/ 0 h 4819650"/>
              <a:gd name="connsiteX2" fmla="*/ 4991100 w 4991100"/>
              <a:gd name="connsiteY2" fmla="*/ 4819650 h 4819650"/>
              <a:gd name="connsiteX3" fmla="*/ 0 w 4991100"/>
              <a:gd name="connsiteY3" fmla="*/ 4819650 h 4819650"/>
              <a:gd name="connsiteX4" fmla="*/ 0 w 4991100"/>
              <a:gd name="connsiteY4" fmla="*/ 4314825 h 4819650"/>
              <a:gd name="connsiteX5" fmla="*/ 1581150 w 4991100"/>
              <a:gd name="connsiteY5" fmla="*/ 4314825 h 4819650"/>
              <a:gd name="connsiteX6" fmla="*/ 1581150 w 4991100"/>
              <a:gd name="connsiteY6" fmla="*/ 504825 h 4819650"/>
              <a:gd name="connsiteX7" fmla="*/ 0 w 4991100"/>
              <a:gd name="connsiteY7" fmla="*/ 504825 h 4819650"/>
              <a:gd name="connsiteX8" fmla="*/ 0 w 4991100"/>
              <a:gd name="connsiteY8" fmla="*/ 0 h 4819650"/>
              <a:gd name="connsiteX0-1" fmla="*/ 1581150 w 4991100"/>
              <a:gd name="connsiteY0-2" fmla="*/ 504825 h 4819650"/>
              <a:gd name="connsiteX1-3" fmla="*/ 0 w 4991100"/>
              <a:gd name="connsiteY1-4" fmla="*/ 504825 h 4819650"/>
              <a:gd name="connsiteX2-5" fmla="*/ 0 w 4991100"/>
              <a:gd name="connsiteY2-6" fmla="*/ 0 h 4819650"/>
              <a:gd name="connsiteX3-7" fmla="*/ 4991100 w 4991100"/>
              <a:gd name="connsiteY3-8" fmla="*/ 0 h 4819650"/>
              <a:gd name="connsiteX4-9" fmla="*/ 4991100 w 4991100"/>
              <a:gd name="connsiteY4-10" fmla="*/ 4819650 h 4819650"/>
              <a:gd name="connsiteX5-11" fmla="*/ 0 w 4991100"/>
              <a:gd name="connsiteY5-12" fmla="*/ 4819650 h 4819650"/>
              <a:gd name="connsiteX6-13" fmla="*/ 0 w 4991100"/>
              <a:gd name="connsiteY6-14" fmla="*/ 4314825 h 4819650"/>
              <a:gd name="connsiteX7-15" fmla="*/ 1581150 w 4991100"/>
              <a:gd name="connsiteY7-16" fmla="*/ 4314825 h 4819650"/>
              <a:gd name="connsiteX8-17" fmla="*/ 1672590 w 4991100"/>
              <a:gd name="connsiteY8-18" fmla="*/ 596265 h 4819650"/>
              <a:gd name="connsiteX0-19" fmla="*/ 1581150 w 4991100"/>
              <a:gd name="connsiteY0-20" fmla="*/ 504825 h 4819650"/>
              <a:gd name="connsiteX1-21" fmla="*/ 0 w 4991100"/>
              <a:gd name="connsiteY1-22" fmla="*/ 504825 h 4819650"/>
              <a:gd name="connsiteX2-23" fmla="*/ 0 w 4991100"/>
              <a:gd name="connsiteY2-24" fmla="*/ 0 h 4819650"/>
              <a:gd name="connsiteX3-25" fmla="*/ 4991100 w 4991100"/>
              <a:gd name="connsiteY3-26" fmla="*/ 0 h 4819650"/>
              <a:gd name="connsiteX4-27" fmla="*/ 4991100 w 4991100"/>
              <a:gd name="connsiteY4-28" fmla="*/ 4819650 h 4819650"/>
              <a:gd name="connsiteX5-29" fmla="*/ 0 w 4991100"/>
              <a:gd name="connsiteY5-30" fmla="*/ 4819650 h 4819650"/>
              <a:gd name="connsiteX6-31" fmla="*/ 0 w 4991100"/>
              <a:gd name="connsiteY6-32" fmla="*/ 4314825 h 4819650"/>
              <a:gd name="connsiteX7-33" fmla="*/ 1581150 w 4991100"/>
              <a:gd name="connsiteY7-34" fmla="*/ 4314825 h 4819650"/>
              <a:gd name="connsiteX0-35" fmla="*/ 0 w 4991100"/>
              <a:gd name="connsiteY0-36" fmla="*/ 504825 h 4819650"/>
              <a:gd name="connsiteX1-37" fmla="*/ 0 w 4991100"/>
              <a:gd name="connsiteY1-38" fmla="*/ 0 h 4819650"/>
              <a:gd name="connsiteX2-39" fmla="*/ 4991100 w 4991100"/>
              <a:gd name="connsiteY2-40" fmla="*/ 0 h 4819650"/>
              <a:gd name="connsiteX3-41" fmla="*/ 4991100 w 4991100"/>
              <a:gd name="connsiteY3-42" fmla="*/ 4819650 h 4819650"/>
              <a:gd name="connsiteX4-43" fmla="*/ 0 w 4991100"/>
              <a:gd name="connsiteY4-44" fmla="*/ 4819650 h 4819650"/>
              <a:gd name="connsiteX5-45" fmla="*/ 0 w 4991100"/>
              <a:gd name="connsiteY5-46" fmla="*/ 4314825 h 4819650"/>
              <a:gd name="connsiteX6-47" fmla="*/ 1581150 w 4991100"/>
              <a:gd name="connsiteY6-48" fmla="*/ 4314825 h 4819650"/>
              <a:gd name="connsiteX0-49" fmla="*/ 0 w 4991100"/>
              <a:gd name="connsiteY0-50" fmla="*/ 504825 h 4819650"/>
              <a:gd name="connsiteX1-51" fmla="*/ 0 w 4991100"/>
              <a:gd name="connsiteY1-52" fmla="*/ 0 h 4819650"/>
              <a:gd name="connsiteX2-53" fmla="*/ 4991100 w 4991100"/>
              <a:gd name="connsiteY2-54" fmla="*/ 0 h 4819650"/>
              <a:gd name="connsiteX3-55" fmla="*/ 4991100 w 4991100"/>
              <a:gd name="connsiteY3-56" fmla="*/ 4819650 h 4819650"/>
              <a:gd name="connsiteX4-57" fmla="*/ 0 w 4991100"/>
              <a:gd name="connsiteY4-58" fmla="*/ 4819650 h 4819650"/>
              <a:gd name="connsiteX5-59" fmla="*/ 0 w 4991100"/>
              <a:gd name="connsiteY5-60" fmla="*/ 4314825 h 4819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991100" h="4819650">
                <a:moveTo>
                  <a:pt x="0" y="504825"/>
                </a:moveTo>
                <a:lnTo>
                  <a:pt x="0" y="0"/>
                </a:lnTo>
                <a:lnTo>
                  <a:pt x="4991100" y="0"/>
                </a:lnTo>
                <a:lnTo>
                  <a:pt x="4991100" y="4819650"/>
                </a:lnTo>
                <a:lnTo>
                  <a:pt x="0" y="4819650"/>
                </a:lnTo>
                <a:lnTo>
                  <a:pt x="0" y="4314825"/>
                </a:lnTo>
              </a:path>
            </a:pathLst>
          </a:custGeom>
          <a:noFill/>
          <a:ln w="63500"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solidFill>
                <a:srgbClr val="4280ED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92830" y="2885883"/>
            <a:ext cx="264687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42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rPr>
              <a:t>成果展示</a:t>
            </a:r>
            <a:endParaRPr lang="zh-CN" altLang="en-US" sz="4200" b="1" spc="6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16116" y="3642529"/>
            <a:ext cx="3867577" cy="32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>
              <a:lnSpc>
                <a:spcPts val="1800"/>
              </a:lnSpc>
              <a:defRPr/>
            </a:pPr>
            <a:r>
              <a:rPr lang="zh-TW" altLang="en-US" dirty="0"/>
              <a:t>問卷調查結果、設計程式、成果</a:t>
            </a:r>
          </a:p>
        </p:txBody>
      </p:sp>
      <p:sp>
        <p:nvSpPr>
          <p:cNvPr id="14" name="矩形 13"/>
          <p:cNvSpPr/>
          <p:nvPr/>
        </p:nvSpPr>
        <p:spPr>
          <a:xfrm>
            <a:off x="3241098" y="2967442"/>
            <a:ext cx="27478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defRPr/>
            </a:pPr>
            <a:r>
              <a:rPr lang="en-US" altLang="zh-CN" sz="5400" b="1" i="1" kern="0" dirty="0">
                <a:solidFill>
                  <a:srgbClr val="4280ED"/>
                </a:solidFill>
                <a:latin typeface="Century Gothic" panose="020B0502020202020204" pitchFamily="34" charset="0"/>
                <a:ea typeface="Noto Sans S Chinese Bold" panose="020B0800000000000000" pitchFamily="34" charset="-122"/>
              </a:rPr>
              <a:t>PART 0</a:t>
            </a:r>
            <a:r>
              <a:rPr lang="en-US" altLang="zh-TW" sz="5400" b="1" i="1" kern="0" dirty="0">
                <a:solidFill>
                  <a:srgbClr val="4280ED"/>
                </a:solidFill>
                <a:latin typeface="Century Gothic" panose="020B0502020202020204" pitchFamily="34" charset="0"/>
                <a:ea typeface="Noto Sans S Chinese Bold" panose="020B0800000000000000" pitchFamily="34" charset="-122"/>
              </a:rPr>
              <a:t>5</a:t>
            </a:r>
            <a:endParaRPr lang="zh-CN" altLang="en-US" sz="7200" b="1" i="1" kern="0" dirty="0">
              <a:solidFill>
                <a:srgbClr val="4280ED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51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11" grpId="0" bldLvl="0" animBg="1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AE29310E-4D14-4441-812C-EDD85BA0B03C}"/>
              </a:ext>
            </a:extLst>
          </p:cNvPr>
          <p:cNvGrpSpPr/>
          <p:nvPr/>
        </p:nvGrpSpPr>
        <p:grpSpPr>
          <a:xfrm>
            <a:off x="11727542" y="232229"/>
            <a:ext cx="171664" cy="479324"/>
            <a:chOff x="11727542" y="232229"/>
            <a:chExt cx="171664" cy="47932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B613B58-DA8B-4316-A1BF-746712C1E0D3}"/>
                </a:ext>
              </a:extLst>
            </p:cNvPr>
            <p:cNvSpPr/>
            <p:nvPr/>
          </p:nvSpPr>
          <p:spPr>
            <a:xfrm>
              <a:off x="11727542" y="232229"/>
              <a:ext cx="58058" cy="435428"/>
            </a:xfrm>
            <a:prstGeom prst="rect">
              <a:avLst/>
            </a:prstGeom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8D56CAE-0EC4-4120-AA20-B4E738A7D8F6}"/>
                </a:ext>
              </a:extLst>
            </p:cNvPr>
            <p:cNvSpPr/>
            <p:nvPr/>
          </p:nvSpPr>
          <p:spPr>
            <a:xfrm rot="10800000">
              <a:off x="11841148" y="276125"/>
              <a:ext cx="58058" cy="435428"/>
            </a:xfrm>
            <a:prstGeom prst="rect">
              <a:avLst/>
            </a:prstGeom>
            <a:gradFill>
              <a:gsLst>
                <a:gs pos="0">
                  <a:srgbClr val="F8C101"/>
                </a:gs>
                <a:gs pos="100000">
                  <a:srgbClr val="F7DF8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</p:grpSp>
      <p:sp>
        <p:nvSpPr>
          <p:cNvPr id="5" name="文本框 7">
            <a:extLst>
              <a:ext uri="{FF2B5EF4-FFF2-40B4-BE49-F238E27FC236}">
                <a16:creationId xmlns:a16="http://schemas.microsoft.com/office/drawing/2014/main" id="{F21D348A-FB82-4501-858E-1376165CE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4107" y="232229"/>
            <a:ext cx="2127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</a:t>
            </a:r>
            <a:r>
              <a:rPr lang="en-US" altLang="zh-TW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5</a:t>
            </a: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.</a:t>
            </a:r>
            <a:r>
              <a:rPr lang="zh-TW" altLang="en-US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成果展示</a:t>
            </a:r>
            <a:endParaRPr lang="zh-CN" altLang="en-US" sz="28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8AACDA7-BB59-44C2-A59F-8E0C2FCD8218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D5EFAE"/>
              </a:clrFrom>
              <a:clrTo>
                <a:srgbClr val="D5EFA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" t="2026" r="3209" b="4581"/>
          <a:stretch/>
        </p:blipFill>
        <p:spPr>
          <a:xfrm>
            <a:off x="202602" y="405354"/>
            <a:ext cx="6782660" cy="585391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8C6D785-0B80-4569-9836-3C7A2F2ABEDA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D8E1CC"/>
              </a:clrFrom>
              <a:clrTo>
                <a:srgbClr val="D8E1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2892" r="17056" b="4156"/>
          <a:stretch/>
        </p:blipFill>
        <p:spPr>
          <a:xfrm>
            <a:off x="5695883" y="1569330"/>
            <a:ext cx="6031659" cy="312027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0E6A8B44-5312-41D7-B873-B9C4384E5CFA}"/>
              </a:ext>
            </a:extLst>
          </p:cNvPr>
          <p:cNvSpPr txBox="1"/>
          <p:nvPr/>
        </p:nvSpPr>
        <p:spPr>
          <a:xfrm>
            <a:off x="8261125" y="5503484"/>
            <a:ext cx="2954655" cy="755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問卷調查結果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Open Sans" panose="020B0606030504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F472003-9660-4E04-8546-6AD24B172A94}"/>
              </a:ext>
            </a:extLst>
          </p:cNvPr>
          <p:cNvSpPr/>
          <p:nvPr/>
        </p:nvSpPr>
        <p:spPr>
          <a:xfrm>
            <a:off x="202602" y="3129466"/>
            <a:ext cx="5632590" cy="490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68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AE29310E-4D14-4441-812C-EDD85BA0B03C}"/>
              </a:ext>
            </a:extLst>
          </p:cNvPr>
          <p:cNvGrpSpPr/>
          <p:nvPr/>
        </p:nvGrpSpPr>
        <p:grpSpPr>
          <a:xfrm>
            <a:off x="11727542" y="232229"/>
            <a:ext cx="171664" cy="479324"/>
            <a:chOff x="11727542" y="232229"/>
            <a:chExt cx="171664" cy="47932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B613B58-DA8B-4316-A1BF-746712C1E0D3}"/>
                </a:ext>
              </a:extLst>
            </p:cNvPr>
            <p:cNvSpPr/>
            <p:nvPr/>
          </p:nvSpPr>
          <p:spPr>
            <a:xfrm>
              <a:off x="11727542" y="232229"/>
              <a:ext cx="58058" cy="435428"/>
            </a:xfrm>
            <a:prstGeom prst="rect">
              <a:avLst/>
            </a:prstGeom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8D56CAE-0EC4-4120-AA20-B4E738A7D8F6}"/>
                </a:ext>
              </a:extLst>
            </p:cNvPr>
            <p:cNvSpPr/>
            <p:nvPr/>
          </p:nvSpPr>
          <p:spPr>
            <a:xfrm rot="10800000">
              <a:off x="11841148" y="276125"/>
              <a:ext cx="58058" cy="435428"/>
            </a:xfrm>
            <a:prstGeom prst="rect">
              <a:avLst/>
            </a:prstGeom>
            <a:gradFill>
              <a:gsLst>
                <a:gs pos="0">
                  <a:srgbClr val="F8C101"/>
                </a:gs>
                <a:gs pos="100000">
                  <a:srgbClr val="F7DF8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</p:grpSp>
      <p:sp>
        <p:nvSpPr>
          <p:cNvPr id="5" name="文本框 7">
            <a:extLst>
              <a:ext uri="{FF2B5EF4-FFF2-40B4-BE49-F238E27FC236}">
                <a16:creationId xmlns:a16="http://schemas.microsoft.com/office/drawing/2014/main" id="{F21D348A-FB82-4501-858E-1376165CE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4107" y="232229"/>
            <a:ext cx="2127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</a:t>
            </a:r>
            <a:r>
              <a:rPr lang="en-US" altLang="zh-TW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5</a:t>
            </a: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.</a:t>
            </a:r>
            <a:r>
              <a:rPr lang="zh-TW" altLang="en-US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成果展示</a:t>
            </a:r>
            <a:endParaRPr lang="zh-CN" altLang="en-US" sz="28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97B9ED6-6E9E-4613-AADE-CAC330BBE793}"/>
              </a:ext>
            </a:extLst>
          </p:cNvPr>
          <p:cNvSpPr txBox="1"/>
          <p:nvPr/>
        </p:nvSpPr>
        <p:spPr>
          <a:xfrm>
            <a:off x="1027220" y="550861"/>
            <a:ext cx="2031325" cy="755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設計程式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Open Sans" panose="020B0606030504020204" pitchFamily="34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EC33A8C-842A-427B-9155-09F4BBF1E59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43" y="1596905"/>
            <a:ext cx="2877311" cy="366418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674265F-9D2B-4A2B-8D18-C92ABE31B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06" y="2033081"/>
            <a:ext cx="3160908" cy="279183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6B44D32-D474-49CE-AE1F-1B63D22D37C2}"/>
              </a:ext>
            </a:extLst>
          </p:cNvPr>
          <p:cNvSpPr txBox="1"/>
          <p:nvPr/>
        </p:nvSpPr>
        <p:spPr>
          <a:xfrm>
            <a:off x="1774846" y="4675923"/>
            <a:ext cx="4484451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 algn="ctr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defRPr>
            </a:lvl1pPr>
          </a:lstStyle>
          <a:p>
            <a:pPr algn="l"/>
            <a:r>
              <a:rPr lang="zh-TW" altLang="zh-TW" dirty="0"/>
              <a:t>利用</a:t>
            </a:r>
            <a:r>
              <a:rPr lang="en-US" altLang="zh-TW" dirty="0"/>
              <a:t>Go</a:t>
            </a:r>
            <a:r>
              <a:rPr lang="zh-TW" altLang="zh-TW" dirty="0"/>
              <a:t>語言來撰寫程式，透過</a:t>
            </a:r>
            <a:r>
              <a:rPr lang="en-US" altLang="zh-TW" dirty="0"/>
              <a:t>Heroku </a:t>
            </a:r>
            <a:r>
              <a:rPr lang="zh-TW" altLang="zh-TW" dirty="0"/>
              <a:t>作為伺服器連接</a:t>
            </a:r>
            <a:r>
              <a:rPr lang="en-US" altLang="zh-TW" dirty="0"/>
              <a:t>Line API</a:t>
            </a:r>
            <a:r>
              <a:rPr lang="zh-TW" altLang="zh-TW" dirty="0"/>
              <a:t>，當</a:t>
            </a:r>
            <a:r>
              <a:rPr lang="en-US" altLang="zh-TW" dirty="0"/>
              <a:t>Beacon</a:t>
            </a:r>
            <a:r>
              <a:rPr lang="zh-TW" altLang="zh-TW" dirty="0"/>
              <a:t>設備發出訊號，並且手機接收的的時候，</a:t>
            </a:r>
            <a:r>
              <a:rPr lang="en-US" altLang="zh-TW" dirty="0"/>
              <a:t>Line</a:t>
            </a:r>
            <a:r>
              <a:rPr lang="zh-TW" altLang="zh-TW" dirty="0"/>
              <a:t>會傳送訊息回</a:t>
            </a:r>
            <a:r>
              <a:rPr lang="en-US" altLang="zh-TW" dirty="0"/>
              <a:t>Webhook</a:t>
            </a:r>
            <a:r>
              <a:rPr lang="zh-TW" altLang="zh-TW" dirty="0"/>
              <a:t>伺服器，然後再由</a:t>
            </a:r>
            <a:r>
              <a:rPr lang="en-US" altLang="zh-TW" dirty="0"/>
              <a:t>Webhook</a:t>
            </a:r>
            <a:r>
              <a:rPr lang="zh-TW" altLang="zh-TW" dirty="0"/>
              <a:t>伺服器將輸入好的指令回傳到手機上。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33E4218-7783-445C-9D82-2C00A8F5D861}"/>
              </a:ext>
            </a:extLst>
          </p:cNvPr>
          <p:cNvSpPr txBox="1"/>
          <p:nvPr/>
        </p:nvSpPr>
        <p:spPr>
          <a:xfrm>
            <a:off x="8341336" y="4752175"/>
            <a:ext cx="1675439" cy="3488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 algn="ctr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defRPr>
            </a:lvl1pPr>
          </a:lstStyle>
          <a:p>
            <a:pPr algn="l"/>
            <a:r>
              <a:rPr lang="en-US" altLang="zh-TW" dirty="0"/>
              <a:t>Beacon</a:t>
            </a:r>
            <a:r>
              <a:rPr lang="zh-TW" altLang="zh-TW" dirty="0"/>
              <a:t>設備</a:t>
            </a:r>
          </a:p>
        </p:txBody>
      </p:sp>
    </p:spTree>
    <p:extLst>
      <p:ext uri="{BB962C8B-B14F-4D97-AF65-F5344CB8AC3E}">
        <p14:creationId xmlns:p14="http://schemas.microsoft.com/office/powerpoint/2010/main" val="3651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AE29310E-4D14-4441-812C-EDD85BA0B03C}"/>
              </a:ext>
            </a:extLst>
          </p:cNvPr>
          <p:cNvGrpSpPr/>
          <p:nvPr/>
        </p:nvGrpSpPr>
        <p:grpSpPr>
          <a:xfrm>
            <a:off x="11727542" y="232229"/>
            <a:ext cx="171664" cy="479324"/>
            <a:chOff x="11727542" y="232229"/>
            <a:chExt cx="171664" cy="47932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B613B58-DA8B-4316-A1BF-746712C1E0D3}"/>
                </a:ext>
              </a:extLst>
            </p:cNvPr>
            <p:cNvSpPr/>
            <p:nvPr/>
          </p:nvSpPr>
          <p:spPr>
            <a:xfrm>
              <a:off x="11727542" y="232229"/>
              <a:ext cx="58058" cy="435428"/>
            </a:xfrm>
            <a:prstGeom prst="rect">
              <a:avLst/>
            </a:prstGeom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8D56CAE-0EC4-4120-AA20-B4E738A7D8F6}"/>
                </a:ext>
              </a:extLst>
            </p:cNvPr>
            <p:cNvSpPr/>
            <p:nvPr/>
          </p:nvSpPr>
          <p:spPr>
            <a:xfrm rot="10800000">
              <a:off x="11841148" y="276125"/>
              <a:ext cx="58058" cy="435428"/>
            </a:xfrm>
            <a:prstGeom prst="rect">
              <a:avLst/>
            </a:prstGeom>
            <a:gradFill>
              <a:gsLst>
                <a:gs pos="0">
                  <a:srgbClr val="F8C101"/>
                </a:gs>
                <a:gs pos="100000">
                  <a:srgbClr val="F7DF8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</p:grpSp>
      <p:sp>
        <p:nvSpPr>
          <p:cNvPr id="5" name="文本框 7">
            <a:extLst>
              <a:ext uri="{FF2B5EF4-FFF2-40B4-BE49-F238E27FC236}">
                <a16:creationId xmlns:a16="http://schemas.microsoft.com/office/drawing/2014/main" id="{F21D348A-FB82-4501-858E-1376165CE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4107" y="232229"/>
            <a:ext cx="2127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</a:t>
            </a:r>
            <a:r>
              <a:rPr lang="en-US" altLang="zh-TW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5</a:t>
            </a: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.</a:t>
            </a:r>
            <a:r>
              <a:rPr lang="zh-TW" altLang="en-US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成果展示</a:t>
            </a:r>
            <a:endParaRPr lang="zh-CN" altLang="en-US" sz="28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97B9ED6-6E9E-4613-AADE-CAC330BBE793}"/>
              </a:ext>
            </a:extLst>
          </p:cNvPr>
          <p:cNvSpPr txBox="1"/>
          <p:nvPr/>
        </p:nvSpPr>
        <p:spPr>
          <a:xfrm>
            <a:off x="1027220" y="550861"/>
            <a:ext cx="2031325" cy="755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設計程式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Open Sans" panose="020B0606030504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12CFAD1-95A1-4B27-9807-10CD0E0AC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39"/>
          <a:stretch/>
        </p:blipFill>
        <p:spPr>
          <a:xfrm>
            <a:off x="621224" y="1917104"/>
            <a:ext cx="4712776" cy="326861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79CD448-6BB1-4A96-A140-7446BF873C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8" b="29510"/>
          <a:stretch/>
        </p:blipFill>
        <p:spPr>
          <a:xfrm>
            <a:off x="5896841" y="1306645"/>
            <a:ext cx="5673935" cy="3680992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B5C3CE4-A40C-42AE-B03E-A177E1FE99A8}"/>
              </a:ext>
            </a:extLst>
          </p:cNvPr>
          <p:cNvSpPr txBox="1"/>
          <p:nvPr/>
        </p:nvSpPr>
        <p:spPr>
          <a:xfrm>
            <a:off x="1690255" y="55833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8DD5085-33AF-4873-ADC3-22A91027442F}"/>
              </a:ext>
            </a:extLst>
          </p:cNvPr>
          <p:cNvSpPr txBox="1"/>
          <p:nvPr/>
        </p:nvSpPr>
        <p:spPr>
          <a:xfrm>
            <a:off x="2164074" y="5491049"/>
            <a:ext cx="7863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官方申請的硬體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設定至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Beacon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裝置中，即使用戶端在多台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Beacon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裝置的信號範圍內，也能透過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來辨識而不被其他裝置所影響。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03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AE29310E-4D14-4441-812C-EDD85BA0B03C}"/>
              </a:ext>
            </a:extLst>
          </p:cNvPr>
          <p:cNvGrpSpPr/>
          <p:nvPr/>
        </p:nvGrpSpPr>
        <p:grpSpPr>
          <a:xfrm>
            <a:off x="11727542" y="232229"/>
            <a:ext cx="171664" cy="479324"/>
            <a:chOff x="11727542" y="232229"/>
            <a:chExt cx="171664" cy="47932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B613B58-DA8B-4316-A1BF-746712C1E0D3}"/>
                </a:ext>
              </a:extLst>
            </p:cNvPr>
            <p:cNvSpPr/>
            <p:nvPr/>
          </p:nvSpPr>
          <p:spPr>
            <a:xfrm>
              <a:off x="11727542" y="232229"/>
              <a:ext cx="58058" cy="435428"/>
            </a:xfrm>
            <a:prstGeom prst="rect">
              <a:avLst/>
            </a:prstGeom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8D56CAE-0EC4-4120-AA20-B4E738A7D8F6}"/>
                </a:ext>
              </a:extLst>
            </p:cNvPr>
            <p:cNvSpPr/>
            <p:nvPr/>
          </p:nvSpPr>
          <p:spPr>
            <a:xfrm rot="10800000">
              <a:off x="11841148" y="276125"/>
              <a:ext cx="58058" cy="435428"/>
            </a:xfrm>
            <a:prstGeom prst="rect">
              <a:avLst/>
            </a:prstGeom>
            <a:gradFill>
              <a:gsLst>
                <a:gs pos="0">
                  <a:srgbClr val="F8C101"/>
                </a:gs>
                <a:gs pos="100000">
                  <a:srgbClr val="F7DF8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</p:grpSp>
      <p:sp>
        <p:nvSpPr>
          <p:cNvPr id="5" name="文本框 7">
            <a:extLst>
              <a:ext uri="{FF2B5EF4-FFF2-40B4-BE49-F238E27FC236}">
                <a16:creationId xmlns:a16="http://schemas.microsoft.com/office/drawing/2014/main" id="{F21D348A-FB82-4501-858E-1376165CE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4107" y="232229"/>
            <a:ext cx="2127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</a:t>
            </a:r>
            <a:r>
              <a:rPr lang="en-US" altLang="zh-TW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5</a:t>
            </a: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.</a:t>
            </a:r>
            <a:r>
              <a:rPr lang="zh-TW" altLang="en-US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成果展示</a:t>
            </a:r>
            <a:endParaRPr lang="zh-CN" altLang="en-US" sz="28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97B9ED6-6E9E-4613-AADE-CAC330BBE793}"/>
              </a:ext>
            </a:extLst>
          </p:cNvPr>
          <p:cNvSpPr txBox="1"/>
          <p:nvPr/>
        </p:nvSpPr>
        <p:spPr>
          <a:xfrm>
            <a:off x="1027220" y="550861"/>
            <a:ext cx="2031325" cy="755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設計程式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Open Sans" panose="020B0606030504020204" pitchFamily="34" charset="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5CE32F57-6B11-4593-8A46-7E088305BCB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8"/>
          <a:stretch/>
        </p:blipFill>
        <p:spPr bwMode="auto">
          <a:xfrm>
            <a:off x="884989" y="1550111"/>
            <a:ext cx="3507740" cy="456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8E4839A-B29A-4FD0-91D0-E3DB95F0B1F4}"/>
              </a:ext>
            </a:extLst>
          </p:cNvPr>
          <p:cNvSpPr/>
          <p:nvPr/>
        </p:nvSpPr>
        <p:spPr>
          <a:xfrm>
            <a:off x="2015183" y="2078184"/>
            <a:ext cx="1185228" cy="249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444CE988-AA6D-4280-AD55-E2316C401514}"/>
              </a:ext>
            </a:extLst>
          </p:cNvPr>
          <p:cNvCxnSpPr>
            <a:cxnSpLocks/>
          </p:cNvCxnSpPr>
          <p:nvPr/>
        </p:nvCxnSpPr>
        <p:spPr>
          <a:xfrm flipV="1">
            <a:off x="3200411" y="1413164"/>
            <a:ext cx="2743199" cy="7557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>
            <a:extLst>
              <a:ext uri="{FF2B5EF4-FFF2-40B4-BE49-F238E27FC236}">
                <a16:creationId xmlns:a16="http://schemas.microsoft.com/office/drawing/2014/main" id="{EFB51672-E5A6-4500-9168-88FEEFC01E8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6" t="8047" r="34202" b="89025"/>
          <a:stretch/>
        </p:blipFill>
        <p:spPr bwMode="auto">
          <a:xfrm>
            <a:off x="6225908" y="894876"/>
            <a:ext cx="2563092" cy="637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18D9F014-DF4A-4916-8F7B-9480662A4C24}"/>
              </a:ext>
            </a:extLst>
          </p:cNvPr>
          <p:cNvSpPr/>
          <p:nvPr/>
        </p:nvSpPr>
        <p:spPr>
          <a:xfrm>
            <a:off x="1489723" y="3644990"/>
            <a:ext cx="1185228" cy="249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248169E-368C-444D-AAF6-D58B78FC9CD1}"/>
              </a:ext>
            </a:extLst>
          </p:cNvPr>
          <p:cNvSpPr/>
          <p:nvPr/>
        </p:nvSpPr>
        <p:spPr>
          <a:xfrm>
            <a:off x="1489723" y="5003981"/>
            <a:ext cx="1185228" cy="249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BE33C762-87C6-4692-B281-CFDD65947F79}"/>
              </a:ext>
            </a:extLst>
          </p:cNvPr>
          <p:cNvCxnSpPr/>
          <p:nvPr/>
        </p:nvCxnSpPr>
        <p:spPr>
          <a:xfrm flipV="1">
            <a:off x="2674951" y="3152356"/>
            <a:ext cx="3268659" cy="6789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801D1863-BDDA-4E58-AD6E-0C53A5839A4A}"/>
              </a:ext>
            </a:extLst>
          </p:cNvPr>
          <p:cNvCxnSpPr>
            <a:cxnSpLocks/>
          </p:cNvCxnSpPr>
          <p:nvPr/>
        </p:nvCxnSpPr>
        <p:spPr>
          <a:xfrm flipV="1">
            <a:off x="2673760" y="4846031"/>
            <a:ext cx="3269850" cy="3115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圖片 28">
            <a:extLst>
              <a:ext uri="{FF2B5EF4-FFF2-40B4-BE49-F238E27FC236}">
                <a16:creationId xmlns:a16="http://schemas.microsoft.com/office/drawing/2014/main" id="{8BE7C6F4-05A9-43C6-959A-2AEB25A088D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t="50600" r="24743" b="46978"/>
          <a:stretch/>
        </p:blipFill>
        <p:spPr bwMode="auto">
          <a:xfrm>
            <a:off x="6225908" y="4599710"/>
            <a:ext cx="3507740" cy="667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AF489940-1A33-4FFD-A2AB-46B8AAD6AEB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1" t="30659" r="24939" b="66352"/>
          <a:stretch/>
        </p:blipFill>
        <p:spPr bwMode="auto">
          <a:xfrm>
            <a:off x="6225908" y="2633901"/>
            <a:ext cx="3507740" cy="749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C08CEE6F-0EDA-45DB-8698-23C6152E62E2}"/>
              </a:ext>
            </a:extLst>
          </p:cNvPr>
          <p:cNvSpPr txBox="1"/>
          <p:nvPr/>
        </p:nvSpPr>
        <p:spPr>
          <a:xfrm>
            <a:off x="6705602" y="1647297"/>
            <a:ext cx="1620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回傳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F91D1324-16E3-46EE-8D50-36B77377AA71}"/>
              </a:ext>
            </a:extLst>
          </p:cNvPr>
          <p:cNvSpPr txBox="1"/>
          <p:nvPr/>
        </p:nvSpPr>
        <p:spPr>
          <a:xfrm>
            <a:off x="6308172" y="3542744"/>
            <a:ext cx="3507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用戶端離開信號範圍回傳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B7F50417-E099-4289-8E86-04CB4EE82F98}"/>
              </a:ext>
            </a:extLst>
          </p:cNvPr>
          <p:cNvSpPr txBox="1"/>
          <p:nvPr/>
        </p:nvSpPr>
        <p:spPr>
          <a:xfrm>
            <a:off x="6308172" y="5462408"/>
            <a:ext cx="3507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用戶端進入信號範圍回傳</a:t>
            </a:r>
          </a:p>
        </p:txBody>
      </p:sp>
    </p:spTree>
    <p:extLst>
      <p:ext uri="{BB962C8B-B14F-4D97-AF65-F5344CB8AC3E}">
        <p14:creationId xmlns:p14="http://schemas.microsoft.com/office/powerpoint/2010/main" val="305008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6489700" y="-2090"/>
            <a:ext cx="12979400" cy="6858000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52600" y="2090"/>
            <a:ext cx="7772400" cy="68580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5504721" y="914982"/>
            <a:ext cx="36375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32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01.</a:t>
            </a:r>
            <a:r>
              <a:rPr lang="zh-TW" altLang="en-US" sz="32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研究動機與目的</a:t>
            </a:r>
            <a:endParaRPr lang="zh-CN" altLang="en-US" sz="32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527617" y="3245563"/>
            <a:ext cx="24064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32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03.</a:t>
            </a:r>
            <a:r>
              <a:rPr lang="zh-TW" altLang="en-US" sz="32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系統架構</a:t>
            </a:r>
            <a:endParaRPr lang="zh-CN" altLang="en-US" sz="32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hangingPunct="0">
              <a:buFontTx/>
              <a:buNone/>
            </a:pPr>
            <a:endParaRPr lang="zh-CN" altLang="en-US" sz="24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5506980" y="2101349"/>
            <a:ext cx="36375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32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02.</a:t>
            </a:r>
            <a:r>
              <a:rPr lang="zh-TW" altLang="en-US" sz="32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研究方法、工具</a:t>
            </a:r>
            <a:endParaRPr lang="zh-CN" altLang="en-US" sz="32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5537142" y="4349117"/>
            <a:ext cx="24064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32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04.</a:t>
            </a:r>
            <a:r>
              <a:rPr lang="zh-TW" altLang="en-US" sz="32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未來展望</a:t>
            </a:r>
            <a:endParaRPr lang="zh-CN" altLang="en-US" sz="32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hangingPunct="0">
              <a:buFontTx/>
              <a:buNone/>
            </a:pPr>
            <a:endParaRPr lang="zh-CN" altLang="en-US" sz="24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37142" y="1495501"/>
            <a:ext cx="5125280" cy="30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>
              <a:lnSpc>
                <a:spcPts val="1800"/>
              </a:lnSpc>
              <a:defRPr/>
            </a:pPr>
            <a:r>
              <a:rPr lang="zh-TW" altLang="en-US" sz="1400" dirty="0"/>
              <a:t>研究動機、研究目的</a:t>
            </a:r>
            <a:endParaRPr lang="zh-CN" altLang="en-US" sz="2400" kern="0" noProof="1">
              <a:solidFill>
                <a:srgbClr val="3A3736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27494" y="2629480"/>
            <a:ext cx="4934780" cy="31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>
              <a:lnSpc>
                <a:spcPts val="1800"/>
              </a:lnSpc>
              <a:defRPr/>
            </a:pPr>
            <a:r>
              <a:rPr lang="zh-TW" altLang="en-US" sz="1400" dirty="0"/>
              <a:t>研究方法、核心技術</a:t>
            </a:r>
            <a:endParaRPr lang="zh-CN" altLang="en-US" sz="2400" kern="0" noProof="1">
              <a:solidFill>
                <a:srgbClr val="3A3736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27494" y="3743532"/>
            <a:ext cx="4934780" cy="31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>
              <a:lnSpc>
                <a:spcPts val="1800"/>
              </a:lnSpc>
              <a:defRPr/>
            </a:pPr>
            <a:r>
              <a:rPr lang="zh-TW" altLang="en-US" sz="1400" dirty="0"/>
              <a:t>系統架構、系統流程圖</a:t>
            </a:r>
            <a:endParaRPr lang="zh-CN" altLang="en-US" sz="2400" kern="0" noProof="1">
              <a:solidFill>
                <a:srgbClr val="3A3736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50513" y="4880423"/>
            <a:ext cx="4934780" cy="312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>
              <a:lnSpc>
                <a:spcPts val="1800"/>
              </a:lnSpc>
              <a:defRPr/>
            </a:pPr>
            <a:r>
              <a:rPr lang="zh-TW" altLang="en-US" sz="1400" dirty="0"/>
              <a:t>未來展望、應用何處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91246"/>
            <a:ext cx="2718591" cy="564605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 rot="5400000">
            <a:off x="1231446" y="4589718"/>
            <a:ext cx="445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5240">
              <a:spcBef>
                <a:spcPct val="20000"/>
              </a:spcBef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Title Goes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130661" y="1123074"/>
            <a:ext cx="1657452" cy="229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0"/>
              </a:lnSpc>
            </a:pPr>
            <a:r>
              <a:rPr lang="zh-TW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大綱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7" name="文本框 7">
            <a:extLst>
              <a:ext uri="{FF2B5EF4-FFF2-40B4-BE49-F238E27FC236}">
                <a16:creationId xmlns:a16="http://schemas.microsoft.com/office/drawing/2014/main" id="{833F14E9-6791-4E74-90EC-F45E8C025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142" y="5452671"/>
            <a:ext cx="24064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32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05.</a:t>
            </a:r>
            <a:r>
              <a:rPr lang="zh-TW" altLang="en-US" sz="32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成果展示</a:t>
            </a:r>
            <a:endParaRPr lang="zh-CN" altLang="en-US" sz="32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hangingPunct="0">
              <a:buFontTx/>
              <a:buNone/>
            </a:pPr>
            <a:endParaRPr lang="zh-CN" altLang="en-US" sz="24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7700803-2624-4CDF-AB6C-866B2DF9FEC4}"/>
              </a:ext>
            </a:extLst>
          </p:cNvPr>
          <p:cNvSpPr/>
          <p:nvPr/>
        </p:nvSpPr>
        <p:spPr>
          <a:xfrm>
            <a:off x="5550513" y="5983977"/>
            <a:ext cx="4934780" cy="312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>
              <a:lnSpc>
                <a:spcPts val="1800"/>
              </a:lnSpc>
              <a:defRPr/>
            </a:pPr>
            <a:r>
              <a:rPr lang="zh-TW" altLang="en-US" sz="1400" dirty="0"/>
              <a:t>問卷調查結果、設計程式、成果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5" grpId="0"/>
      <p:bldP spid="19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AE29310E-4D14-4441-812C-EDD85BA0B03C}"/>
              </a:ext>
            </a:extLst>
          </p:cNvPr>
          <p:cNvGrpSpPr/>
          <p:nvPr/>
        </p:nvGrpSpPr>
        <p:grpSpPr>
          <a:xfrm>
            <a:off x="11727542" y="232229"/>
            <a:ext cx="171664" cy="479324"/>
            <a:chOff x="11727542" y="232229"/>
            <a:chExt cx="171664" cy="47932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B613B58-DA8B-4316-A1BF-746712C1E0D3}"/>
                </a:ext>
              </a:extLst>
            </p:cNvPr>
            <p:cNvSpPr/>
            <p:nvPr/>
          </p:nvSpPr>
          <p:spPr>
            <a:xfrm>
              <a:off x="11727542" y="232229"/>
              <a:ext cx="58058" cy="435428"/>
            </a:xfrm>
            <a:prstGeom prst="rect">
              <a:avLst/>
            </a:prstGeom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8D56CAE-0EC4-4120-AA20-B4E738A7D8F6}"/>
                </a:ext>
              </a:extLst>
            </p:cNvPr>
            <p:cNvSpPr/>
            <p:nvPr/>
          </p:nvSpPr>
          <p:spPr>
            <a:xfrm rot="10800000">
              <a:off x="11841148" y="276125"/>
              <a:ext cx="58058" cy="435428"/>
            </a:xfrm>
            <a:prstGeom prst="rect">
              <a:avLst/>
            </a:prstGeom>
            <a:gradFill>
              <a:gsLst>
                <a:gs pos="0">
                  <a:srgbClr val="F8C101"/>
                </a:gs>
                <a:gs pos="100000">
                  <a:srgbClr val="F7DF8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</p:grpSp>
      <p:sp>
        <p:nvSpPr>
          <p:cNvPr id="5" name="文本框 7">
            <a:extLst>
              <a:ext uri="{FF2B5EF4-FFF2-40B4-BE49-F238E27FC236}">
                <a16:creationId xmlns:a16="http://schemas.microsoft.com/office/drawing/2014/main" id="{F21D348A-FB82-4501-858E-1376165CE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4107" y="232229"/>
            <a:ext cx="2127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</a:t>
            </a:r>
            <a:r>
              <a:rPr lang="en-US" altLang="zh-TW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5</a:t>
            </a: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.</a:t>
            </a:r>
            <a:r>
              <a:rPr lang="zh-TW" altLang="en-US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成果展示</a:t>
            </a:r>
            <a:endParaRPr lang="zh-CN" altLang="en-US" sz="28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97B9ED6-6E9E-4613-AADE-CAC330BBE793}"/>
              </a:ext>
            </a:extLst>
          </p:cNvPr>
          <p:cNvSpPr txBox="1"/>
          <p:nvPr/>
        </p:nvSpPr>
        <p:spPr>
          <a:xfrm>
            <a:off x="1027220" y="550861"/>
            <a:ext cx="2031325" cy="755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設計程式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Open Sans" panose="020B0606030504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08BE1B1-11B1-4DB8-8699-40552D960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4" y="1580270"/>
            <a:ext cx="11131278" cy="476496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6EABACF-5436-4762-97AE-84E4045EB1AA}"/>
              </a:ext>
            </a:extLst>
          </p:cNvPr>
          <p:cNvSpPr/>
          <p:nvPr/>
        </p:nvSpPr>
        <p:spPr>
          <a:xfrm>
            <a:off x="2078182" y="3117272"/>
            <a:ext cx="2909454" cy="297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9C9EB8CB-5BE4-4F79-9574-BC4DB5CB22F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987636" y="2107223"/>
            <a:ext cx="1260764" cy="11589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2039D3E-7CA3-48B8-A969-3E0038D27534}"/>
              </a:ext>
            </a:extLst>
          </p:cNvPr>
          <p:cNvSpPr txBox="1"/>
          <p:nvPr/>
        </p:nvSpPr>
        <p:spPr>
          <a:xfrm>
            <a:off x="6248400" y="1921987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偵測到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Beacon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裝置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6300689-B837-442A-8148-13D850FA60EB}"/>
              </a:ext>
            </a:extLst>
          </p:cNvPr>
          <p:cNvSpPr/>
          <p:nvPr/>
        </p:nvSpPr>
        <p:spPr>
          <a:xfrm>
            <a:off x="6248400" y="1910030"/>
            <a:ext cx="215956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286A5746-FF11-4823-8679-DB5BCEEFE6CC}"/>
              </a:ext>
            </a:extLst>
          </p:cNvPr>
          <p:cNvCxnSpPr/>
          <p:nvPr/>
        </p:nvCxnSpPr>
        <p:spPr>
          <a:xfrm>
            <a:off x="2840182" y="3671455"/>
            <a:ext cx="53894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56975C7A-10A1-443A-8102-3510CC9A04D8}"/>
              </a:ext>
            </a:extLst>
          </p:cNvPr>
          <p:cNvCxnSpPr/>
          <p:nvPr/>
        </p:nvCxnSpPr>
        <p:spPr>
          <a:xfrm flipV="1">
            <a:off x="8229600" y="3252353"/>
            <a:ext cx="623455" cy="4191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6416F7B-F0BC-499B-8DD5-575957CD51A8}"/>
              </a:ext>
            </a:extLst>
          </p:cNvPr>
          <p:cNvSpPr txBox="1"/>
          <p:nvPr/>
        </p:nvSpPr>
        <p:spPr>
          <a:xfrm>
            <a:off x="8866909" y="310341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送出文字提醒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624A2D1-97D8-47BE-998D-EE64FC043FF2}"/>
              </a:ext>
            </a:extLst>
          </p:cNvPr>
          <p:cNvSpPr/>
          <p:nvPr/>
        </p:nvSpPr>
        <p:spPr>
          <a:xfrm>
            <a:off x="8853055" y="3070532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5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AE29310E-4D14-4441-812C-EDD85BA0B03C}"/>
              </a:ext>
            </a:extLst>
          </p:cNvPr>
          <p:cNvGrpSpPr/>
          <p:nvPr/>
        </p:nvGrpSpPr>
        <p:grpSpPr>
          <a:xfrm>
            <a:off x="11727542" y="232229"/>
            <a:ext cx="171664" cy="479324"/>
            <a:chOff x="11727542" y="232229"/>
            <a:chExt cx="171664" cy="47932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B613B58-DA8B-4316-A1BF-746712C1E0D3}"/>
                </a:ext>
              </a:extLst>
            </p:cNvPr>
            <p:cNvSpPr/>
            <p:nvPr/>
          </p:nvSpPr>
          <p:spPr>
            <a:xfrm>
              <a:off x="11727542" y="232229"/>
              <a:ext cx="58058" cy="435428"/>
            </a:xfrm>
            <a:prstGeom prst="rect">
              <a:avLst/>
            </a:prstGeom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8D56CAE-0EC4-4120-AA20-B4E738A7D8F6}"/>
                </a:ext>
              </a:extLst>
            </p:cNvPr>
            <p:cNvSpPr/>
            <p:nvPr/>
          </p:nvSpPr>
          <p:spPr>
            <a:xfrm rot="10800000">
              <a:off x="11841148" y="276125"/>
              <a:ext cx="58058" cy="435428"/>
            </a:xfrm>
            <a:prstGeom prst="rect">
              <a:avLst/>
            </a:prstGeom>
            <a:gradFill>
              <a:gsLst>
                <a:gs pos="0">
                  <a:srgbClr val="F8C101"/>
                </a:gs>
                <a:gs pos="100000">
                  <a:srgbClr val="F7DF8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</p:grpSp>
      <p:sp>
        <p:nvSpPr>
          <p:cNvPr id="5" name="文本框 7">
            <a:extLst>
              <a:ext uri="{FF2B5EF4-FFF2-40B4-BE49-F238E27FC236}">
                <a16:creationId xmlns:a16="http://schemas.microsoft.com/office/drawing/2014/main" id="{F21D348A-FB82-4501-858E-1376165CE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4107" y="232229"/>
            <a:ext cx="2127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</a:t>
            </a:r>
            <a:r>
              <a:rPr lang="en-US" altLang="zh-TW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5</a:t>
            </a: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.</a:t>
            </a:r>
            <a:r>
              <a:rPr lang="zh-TW" altLang="en-US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成果展示</a:t>
            </a:r>
            <a:endParaRPr lang="zh-CN" altLang="en-US" sz="28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44FB668-C49A-43FE-8984-39E5C88FA4E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/>
          <a:stretch/>
        </p:blipFill>
        <p:spPr>
          <a:xfrm>
            <a:off x="4443407" y="1350363"/>
            <a:ext cx="2755364" cy="4927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A898C81-478D-4173-B36D-703D57CC743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/>
          <a:stretch/>
        </p:blipFill>
        <p:spPr>
          <a:xfrm>
            <a:off x="7500949" y="1335965"/>
            <a:ext cx="2755364" cy="4941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85E1EB1-19EC-4885-BAA7-0908FA13F402}"/>
              </a:ext>
            </a:extLst>
          </p:cNvPr>
          <p:cNvSpPr txBox="1"/>
          <p:nvPr/>
        </p:nvSpPr>
        <p:spPr>
          <a:xfrm>
            <a:off x="832422" y="2221571"/>
            <a:ext cx="330880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 algn="ctr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defRPr>
            </a:lvl1pPr>
          </a:lstStyle>
          <a:p>
            <a:r>
              <a:rPr lang="zh-TW" altLang="zh-TW" sz="1800" dirty="0"/>
              <a:t>加入這個官方帳號後，當手機進入到</a:t>
            </a:r>
            <a:r>
              <a:rPr lang="en-US" altLang="zh-TW" sz="1800" dirty="0"/>
              <a:t>Beacon</a:t>
            </a:r>
            <a:r>
              <a:rPr lang="zh-TW" altLang="zh-TW" sz="1800" dirty="0"/>
              <a:t>所在範圍內，會不斷地發送訊息提醒用戶。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97B9ED6-6E9E-4613-AADE-CAC330BBE793}"/>
              </a:ext>
            </a:extLst>
          </p:cNvPr>
          <p:cNvSpPr txBox="1"/>
          <p:nvPr/>
        </p:nvSpPr>
        <p:spPr>
          <a:xfrm>
            <a:off x="1027220" y="550861"/>
            <a:ext cx="3494867" cy="755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實驗</a:t>
            </a:r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Line</a:t>
            </a: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 </a:t>
            </a:r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Beacon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2533094D-C272-4C54-ABFF-63CB97EC06A6}"/>
              </a:ext>
            </a:extLst>
          </p:cNvPr>
          <p:cNvGrpSpPr/>
          <p:nvPr/>
        </p:nvGrpSpPr>
        <p:grpSpPr>
          <a:xfrm>
            <a:off x="1027220" y="3940137"/>
            <a:ext cx="2286151" cy="2337682"/>
            <a:chOff x="2047658" y="3647118"/>
            <a:chExt cx="2526384" cy="2878641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59086532-912C-4398-BA59-AEE655432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658" y="3647118"/>
              <a:ext cx="2526384" cy="25263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5A6C7BF4-D612-4964-814D-D4920E30F5D7}"/>
                </a:ext>
              </a:extLst>
            </p:cNvPr>
            <p:cNvSpPr txBox="1"/>
            <p:nvPr/>
          </p:nvSpPr>
          <p:spPr>
            <a:xfrm>
              <a:off x="2151865" y="6156428"/>
              <a:ext cx="211788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/>
                <a:t>加入好友</a:t>
              </a:r>
              <a:r>
                <a:rPr lang="en-US" altLang="zh-TW" b="1" dirty="0"/>
                <a:t>QR CORD</a:t>
              </a:r>
              <a:endParaRPr lang="zh-TW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153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3D7145D-F2BE-4F33-908A-08B084217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528508"/>
            <a:ext cx="3133725" cy="4803913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8288D4D3-24DA-4105-BB3D-2F9A4A42FDB0}"/>
              </a:ext>
            </a:extLst>
          </p:cNvPr>
          <p:cNvSpPr txBox="1"/>
          <p:nvPr/>
        </p:nvSpPr>
        <p:spPr>
          <a:xfrm>
            <a:off x="1759715" y="525579"/>
            <a:ext cx="8672567" cy="755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崑山科技大學</a:t>
            </a:r>
            <a:r>
              <a:rPr lang="en-US" altLang="zh-TW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2019</a:t>
            </a: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創新創業競賽 初審名單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6489700" y="0"/>
            <a:ext cx="12979400" cy="6858000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A3BAC24-3282-4A68-98E7-1E72166ADEE5}"/>
              </a:ext>
            </a:extLst>
          </p:cNvPr>
          <p:cNvSpPr/>
          <p:nvPr/>
        </p:nvSpPr>
        <p:spPr>
          <a:xfrm>
            <a:off x="-230574" y="0"/>
            <a:ext cx="6096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817EE51-D41A-47CE-B4FA-AFC7CDD0EF18}"/>
              </a:ext>
            </a:extLst>
          </p:cNvPr>
          <p:cNvSpPr txBox="1"/>
          <p:nvPr/>
        </p:nvSpPr>
        <p:spPr>
          <a:xfrm>
            <a:off x="1290918" y="477206"/>
            <a:ext cx="1004623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資料來源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TW" sz="2000" dirty="0">
                <a:hlinkClick r:id="rId4"/>
              </a:rPr>
              <a:t>http://www.kson.com.tw/chinese/study_14-7.htm</a:t>
            </a:r>
            <a:r>
              <a:rPr lang="zh-TW" altLang="en-US" sz="2000" dirty="0"/>
              <a:t>  慶聲科技股份有限公司</a:t>
            </a:r>
            <a:endParaRPr lang="en-US" altLang="zh-TW" sz="2000" dirty="0">
              <a:hlinkClick r:id="rId5"/>
            </a:endParaRPr>
          </a:p>
          <a:p>
            <a:r>
              <a:rPr lang="en-US" altLang="zh-TW" sz="2000" dirty="0">
                <a:hlinkClick r:id="rId6"/>
              </a:rPr>
              <a:t>https://zh.lovepik.com/</a:t>
            </a:r>
            <a:r>
              <a:rPr lang="zh-TW" altLang="en-US" sz="2000" dirty="0"/>
              <a:t>  素材照片</a:t>
            </a:r>
            <a:endParaRPr lang="en-US" altLang="zh-TW" sz="2000" dirty="0">
              <a:hlinkClick r:id="rId5"/>
            </a:endParaRPr>
          </a:p>
          <a:p>
            <a:r>
              <a:rPr lang="en-US" altLang="zh-TW" sz="2000" dirty="0">
                <a:hlinkClick r:id="rId5"/>
              </a:rPr>
              <a:t>https://zh.pikbest.com/</a:t>
            </a:r>
            <a:r>
              <a:rPr lang="zh-TW" altLang="en-US" sz="2000" dirty="0"/>
              <a:t>  素材模板照片</a:t>
            </a:r>
            <a:endParaRPr lang="en-US" altLang="zh-TW" sz="2000" dirty="0"/>
          </a:p>
          <a:p>
            <a:r>
              <a:rPr lang="en-US" altLang="zh-TW" sz="2000" dirty="0">
                <a:hlinkClick r:id="rId7"/>
              </a:rPr>
              <a:t>https://www.dreamstime.com/</a:t>
            </a:r>
            <a:r>
              <a:rPr lang="zh-TW" altLang="en-US" sz="2000" dirty="0"/>
              <a:t>  素材照片</a:t>
            </a:r>
            <a:endParaRPr lang="en-US" altLang="zh-TW" sz="2000" dirty="0"/>
          </a:p>
          <a:p>
            <a:r>
              <a:rPr lang="en-US" altLang="zh-TW" sz="2000" dirty="0">
                <a:hlinkClick r:id="rId8"/>
              </a:rPr>
              <a:t>https://www.facebook.com/NTPC119/posts/2246519572324803?comment_id=2246639285646165&amp;reply_comment_id=2246731498970277&amp;comment_tracking=%7B%22tn%22%3A%22R%22%7D</a:t>
            </a:r>
            <a:r>
              <a:rPr lang="zh-TW" altLang="en-US" sz="2000" dirty="0"/>
              <a:t>  禮讓救護車海報</a:t>
            </a:r>
            <a:endParaRPr lang="en-US" altLang="zh-TW" sz="2000" dirty="0"/>
          </a:p>
          <a:p>
            <a:r>
              <a:rPr lang="en-US" altLang="zh-TW" sz="2000" dirty="0">
                <a:hlinkClick r:id="rId9"/>
              </a:rPr>
              <a:t>https://168.motc.gov.tw/</a:t>
            </a:r>
            <a:r>
              <a:rPr lang="zh-TW" altLang="en-US" sz="2000" dirty="0"/>
              <a:t>  交通安全入口網</a:t>
            </a:r>
            <a:endParaRPr lang="en-US" altLang="zh-TW" sz="2000" dirty="0"/>
          </a:p>
          <a:p>
            <a:r>
              <a:rPr lang="en-US" altLang="zh-TW" sz="2000" dirty="0">
                <a:hlinkClick r:id="rId10"/>
              </a:rPr>
              <a:t>https://www.nfa.gov.tw/cht/index.php</a:t>
            </a:r>
            <a:r>
              <a:rPr lang="zh-TW" altLang="en-US" sz="2000" dirty="0"/>
              <a:t>  中華民國內政部消防署全球資訊網</a:t>
            </a:r>
            <a:endParaRPr lang="en-US" altLang="zh-TW" sz="2000" dirty="0"/>
          </a:p>
          <a:p>
            <a:r>
              <a:rPr lang="en-US" altLang="zh-TW" sz="2000" dirty="0">
                <a:solidFill>
                  <a:srgbClr val="000000"/>
                </a:solidFill>
                <a:ea typeface="微软雅黑" pitchFamily="34" charset="-122"/>
                <a:hlinkClick r:id="rId11"/>
              </a:rPr>
              <a:t>https://www.chinatimes.com/realtimenews/20180522002054-260410</a:t>
            </a:r>
            <a:r>
              <a:rPr lang="zh-TW" altLang="en-US" sz="2000" dirty="0">
                <a:solidFill>
                  <a:srgbClr val="000000"/>
                </a:solidFill>
                <a:ea typeface="微软雅黑" pitchFamily="34" charset="-122"/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  <a:latin typeface="+mn-ea"/>
              </a:rPr>
              <a:t>中時電子報</a:t>
            </a:r>
            <a:endParaRPr lang="en-US" altLang="zh-TW" sz="2000" dirty="0">
              <a:solidFill>
                <a:srgbClr val="000000"/>
              </a:solidFill>
              <a:latin typeface="+mn-ea"/>
            </a:endParaRPr>
          </a:p>
          <a:p>
            <a:r>
              <a:rPr lang="en-US" altLang="zh-TW" sz="2000" dirty="0">
                <a:hlinkClick r:id="rId12"/>
              </a:rPr>
              <a:t>https://dep.mohw.gov.tw/DOS/cp-1728-2919-113.html</a:t>
            </a:r>
            <a:r>
              <a:rPr lang="zh-TW" altLang="en-US" sz="2000" dirty="0"/>
              <a:t>  衛生福利部統計處</a:t>
            </a:r>
          </a:p>
          <a:p>
            <a:r>
              <a:rPr lang="en-US" altLang="zh-TW" dirty="0">
                <a:hlinkClick r:id="rId13"/>
              </a:rPr>
              <a:t>https://es.dreamstime.com/stock-de-ilustraci%C3%B3n-edificio-isom%C3%A9trico-del-hospital-y-de-la-ambulancia-con-image57819205 </a:t>
            </a:r>
            <a:r>
              <a:rPr lang="zh-TW" altLang="en-US" dirty="0"/>
              <a:t>醫院插圖</a:t>
            </a:r>
            <a:endParaRPr lang="en-US" altLang="zh-TW" dirty="0"/>
          </a:p>
          <a:p>
            <a:r>
              <a:rPr lang="en-US" altLang="zh-TW" dirty="0">
                <a:hlinkClick r:id="rId14"/>
              </a:rPr>
              <a:t>https://kontakt.io/beacon-basics/what-is-a-beacon/</a:t>
            </a:r>
            <a:r>
              <a:rPr lang="en-US" altLang="zh-TW" dirty="0"/>
              <a:t> Beacon</a:t>
            </a:r>
            <a:r>
              <a:rPr lang="zh-TW" altLang="en-US" dirty="0"/>
              <a:t>插圖</a:t>
            </a:r>
            <a:endParaRPr lang="en-US" altLang="zh-TW" dirty="0"/>
          </a:p>
          <a:p>
            <a:r>
              <a:rPr lang="en-US" altLang="zh-TW" dirty="0">
                <a:hlinkClick r:id="rId15"/>
              </a:rPr>
              <a:t>https://sharing.tcincubator.com/%E3%80%90%E7%84%A1%E7%B7%9A%E8%A8%AD%E5%82%99%E6%88%90%E9%95%B7%E7%A5%9E%E9%80%9F%E3%80%91%E6%9C%80%E6%96%B0%E8%97%8D%E7%89%995-0%E6%90%AD%E4%B8%8A%E7%89%A9%E8%81%AF%E7%B6%B2%E7%86%B1%E6%BD%AE/</a:t>
            </a:r>
            <a:r>
              <a:rPr lang="zh-TW" altLang="en-US" dirty="0"/>
              <a:t> 藍芽</a:t>
            </a:r>
            <a:r>
              <a:rPr lang="en-US" altLang="zh-TW" dirty="0"/>
              <a:t>5.0</a:t>
            </a:r>
            <a:endParaRPr lang="en-US" altLang="zh-TW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401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ldLvl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29200" y="0"/>
            <a:ext cx="12979400" cy="6858000"/>
          </a:xfrm>
          <a:prstGeom prst="rect">
            <a:avLst/>
          </a:prstGeom>
          <a:blipFill dpi="0" rotWithShape="1">
            <a:blip r:embed="rId3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00487" y="3710691"/>
            <a:ext cx="9568079" cy="574565"/>
          </a:xfrm>
          <a:prstGeom prst="rect">
            <a:avLst/>
          </a:prstGeom>
          <a:noFill/>
        </p:spPr>
        <p:txBody>
          <a:bodyPr wrap="square" lIns="162544" tIns="81272" rIns="162544" bIns="8127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665" dirty="0"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 Hope You Liked It.</a:t>
            </a: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15"/>
          <p:cNvSpPr txBox="1"/>
          <p:nvPr/>
        </p:nvSpPr>
        <p:spPr>
          <a:xfrm>
            <a:off x="-34621" y="2819074"/>
            <a:ext cx="9703187" cy="995128"/>
          </a:xfrm>
          <a:prstGeom prst="rect">
            <a:avLst/>
          </a:prstGeom>
          <a:noFill/>
        </p:spPr>
        <p:txBody>
          <a:bodyPr wrap="square" lIns="162544" tIns="81272" rIns="162544" bIns="81272" rtlCol="0">
            <a:spAutoFit/>
          </a:bodyPr>
          <a:lstStyle/>
          <a:p>
            <a:pPr lvl="0" algn="ctr">
              <a:defRPr/>
            </a:pPr>
            <a:r>
              <a:rPr lang="en-US" altLang="zh-CN" sz="5400" spc="600" dirty="0">
                <a:ln w="12700">
                  <a:noFill/>
                  <a:prstDash val="solid"/>
                </a:ln>
                <a:gradFill flip="none" rotWithShape="1">
                  <a:gsLst>
                    <a:gs pos="21000">
                      <a:srgbClr val="4280ED"/>
                    </a:gs>
                    <a:gs pos="89000">
                      <a:srgbClr val="4472C4">
                        <a:lumMod val="30000"/>
                        <a:lumOff val="70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Thanks For Watching</a:t>
            </a:r>
            <a:endParaRPr kumimoji="0" sz="5400" b="0" i="0" u="none" strike="noStrike" kern="1200" cap="none" spc="600" normalizeH="0" baseline="0" noProof="0" dirty="0">
              <a:ln w="12700">
                <a:noFill/>
                <a:prstDash val="solid"/>
              </a:ln>
              <a:gradFill flip="none" rotWithShape="1">
                <a:gsLst>
                  <a:gs pos="21000">
                    <a:srgbClr val="4280ED"/>
                  </a:gs>
                  <a:gs pos="89000">
                    <a:srgbClr val="4472C4">
                      <a:lumMod val="30000"/>
                      <a:lumOff val="70000"/>
                    </a:srgbClr>
                  </a:gs>
                </a:gsLst>
                <a:lin ang="27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任意多边形 15"/>
          <p:cNvSpPr/>
          <p:nvPr/>
        </p:nvSpPr>
        <p:spPr>
          <a:xfrm flipV="1">
            <a:off x="816381" y="1126750"/>
            <a:ext cx="2656991" cy="1810931"/>
          </a:xfrm>
          <a:custGeom>
            <a:avLst/>
            <a:gdLst>
              <a:gd name="connsiteX0" fmla="*/ 0 w 3066930"/>
              <a:gd name="connsiteY0" fmla="*/ 2090334 h 2090334"/>
              <a:gd name="connsiteX1" fmla="*/ 3066930 w 3066930"/>
              <a:gd name="connsiteY1" fmla="*/ 2090334 h 2090334"/>
              <a:gd name="connsiteX2" fmla="*/ 1533465 w 3066930"/>
              <a:gd name="connsiteY2" fmla="*/ 0 h 2090334"/>
              <a:gd name="connsiteX3" fmla="*/ 0 w 3066930"/>
              <a:gd name="connsiteY3" fmla="*/ 2090334 h 2090334"/>
              <a:gd name="connsiteX0-1" fmla="*/ 0 w 3066930"/>
              <a:gd name="connsiteY0-2" fmla="*/ 2090334 h 2090334"/>
              <a:gd name="connsiteX1-3" fmla="*/ 3066930 w 3066930"/>
              <a:gd name="connsiteY1-4" fmla="*/ 2090334 h 2090334"/>
              <a:gd name="connsiteX2-5" fmla="*/ 2385790 w 3066930"/>
              <a:gd name="connsiteY2-6" fmla="*/ 1251380 h 2090334"/>
              <a:gd name="connsiteX3-7" fmla="*/ 1533465 w 3066930"/>
              <a:gd name="connsiteY3-8" fmla="*/ 0 h 2090334"/>
              <a:gd name="connsiteX4" fmla="*/ 0 w 3066930"/>
              <a:gd name="connsiteY4" fmla="*/ 2090334 h 2090334"/>
              <a:gd name="connsiteX0-9" fmla="*/ 2385790 w 3066930"/>
              <a:gd name="connsiteY0-10" fmla="*/ 1251380 h 2090334"/>
              <a:gd name="connsiteX1-11" fmla="*/ 1533465 w 3066930"/>
              <a:gd name="connsiteY1-12" fmla="*/ 0 h 2090334"/>
              <a:gd name="connsiteX2-13" fmla="*/ 0 w 3066930"/>
              <a:gd name="connsiteY2-14" fmla="*/ 2090334 h 2090334"/>
              <a:gd name="connsiteX3-15" fmla="*/ 3066930 w 3066930"/>
              <a:gd name="connsiteY3-16" fmla="*/ 2090334 h 2090334"/>
              <a:gd name="connsiteX4-17" fmla="*/ 2477230 w 3066930"/>
              <a:gd name="connsiteY4-18" fmla="*/ 1342820 h 2090334"/>
              <a:gd name="connsiteX0-19" fmla="*/ 1533465 w 3066930"/>
              <a:gd name="connsiteY0-20" fmla="*/ 0 h 2090334"/>
              <a:gd name="connsiteX1-21" fmla="*/ 0 w 3066930"/>
              <a:gd name="connsiteY1-22" fmla="*/ 2090334 h 2090334"/>
              <a:gd name="connsiteX2-23" fmla="*/ 3066930 w 3066930"/>
              <a:gd name="connsiteY2-24" fmla="*/ 2090334 h 2090334"/>
              <a:gd name="connsiteX3-25" fmla="*/ 2477230 w 3066930"/>
              <a:gd name="connsiteY3-26" fmla="*/ 1342820 h 2090334"/>
              <a:gd name="connsiteX0-27" fmla="*/ 1533465 w 3066930"/>
              <a:gd name="connsiteY0-28" fmla="*/ 0 h 2090334"/>
              <a:gd name="connsiteX1-29" fmla="*/ 0 w 3066930"/>
              <a:gd name="connsiteY1-30" fmla="*/ 2090334 h 2090334"/>
              <a:gd name="connsiteX2-31" fmla="*/ 3066930 w 3066930"/>
              <a:gd name="connsiteY2-32" fmla="*/ 2090334 h 20903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066930" h="2090334">
                <a:moveTo>
                  <a:pt x="1533465" y="0"/>
                </a:moveTo>
                <a:lnTo>
                  <a:pt x="0" y="2090334"/>
                </a:lnTo>
                <a:lnTo>
                  <a:pt x="3066930" y="2090334"/>
                </a:lnTo>
              </a:path>
            </a:pathLst>
          </a:custGeom>
          <a:noFill/>
          <a:ln w="50800">
            <a:gradFill flip="none" rotWithShape="1">
              <a:gsLst>
                <a:gs pos="0">
                  <a:srgbClr val="4280ED"/>
                </a:gs>
                <a:gs pos="100000">
                  <a:srgbClr val="8CB1F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49000">
                    <a:srgbClr val="F4DE91"/>
                  </a:gs>
                  <a:gs pos="100000">
                    <a:srgbClr val="DBA347"/>
                  </a:gs>
                  <a:gs pos="0">
                    <a:srgbClr val="E7BF68"/>
                  </a:gs>
                </a:gsLst>
                <a:lin ang="2700000" scaled="0"/>
              </a:gra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多边形 16"/>
          <p:cNvSpPr/>
          <p:nvPr/>
        </p:nvSpPr>
        <p:spPr>
          <a:xfrm flipV="1">
            <a:off x="6068218" y="1130741"/>
            <a:ext cx="2732884" cy="1862659"/>
          </a:xfrm>
          <a:custGeom>
            <a:avLst/>
            <a:gdLst>
              <a:gd name="connsiteX0" fmla="*/ 0 w 3154533"/>
              <a:gd name="connsiteY0" fmla="*/ 2150043 h 2150043"/>
              <a:gd name="connsiteX1" fmla="*/ 3154533 w 3154533"/>
              <a:gd name="connsiteY1" fmla="*/ 2150043 h 2150043"/>
              <a:gd name="connsiteX2" fmla="*/ 1577266 w 3154533"/>
              <a:gd name="connsiteY2" fmla="*/ 0 h 2150043"/>
              <a:gd name="connsiteX3" fmla="*/ 0 w 3154533"/>
              <a:gd name="connsiteY3" fmla="*/ 2150043 h 2150043"/>
              <a:gd name="connsiteX0-1" fmla="*/ 0 w 3154533"/>
              <a:gd name="connsiteY0-2" fmla="*/ 2150043 h 2150043"/>
              <a:gd name="connsiteX1-3" fmla="*/ 3154533 w 3154533"/>
              <a:gd name="connsiteY1-4" fmla="*/ 2150043 h 2150043"/>
              <a:gd name="connsiteX2-5" fmla="*/ 1577266 w 3154533"/>
              <a:gd name="connsiteY2-6" fmla="*/ 0 h 2150043"/>
              <a:gd name="connsiteX3-7" fmla="*/ 710322 w 3154533"/>
              <a:gd name="connsiteY3-8" fmla="*/ 1165947 h 2150043"/>
              <a:gd name="connsiteX4" fmla="*/ 0 w 3154533"/>
              <a:gd name="connsiteY4" fmla="*/ 2150043 h 2150043"/>
              <a:gd name="connsiteX0-9" fmla="*/ 710322 w 3154533"/>
              <a:gd name="connsiteY0-10" fmla="*/ 1165947 h 2150043"/>
              <a:gd name="connsiteX1-11" fmla="*/ 0 w 3154533"/>
              <a:gd name="connsiteY1-12" fmla="*/ 2150043 h 2150043"/>
              <a:gd name="connsiteX2-13" fmla="*/ 3154533 w 3154533"/>
              <a:gd name="connsiteY2-14" fmla="*/ 2150043 h 2150043"/>
              <a:gd name="connsiteX3-15" fmla="*/ 1577266 w 3154533"/>
              <a:gd name="connsiteY3-16" fmla="*/ 0 h 2150043"/>
              <a:gd name="connsiteX4-17" fmla="*/ 801762 w 3154533"/>
              <a:gd name="connsiteY4-18" fmla="*/ 1257387 h 2150043"/>
              <a:gd name="connsiteX0-19" fmla="*/ 710322 w 3154533"/>
              <a:gd name="connsiteY0-20" fmla="*/ 1165947 h 2150043"/>
              <a:gd name="connsiteX1-21" fmla="*/ 0 w 3154533"/>
              <a:gd name="connsiteY1-22" fmla="*/ 2150043 h 2150043"/>
              <a:gd name="connsiteX2-23" fmla="*/ 3154533 w 3154533"/>
              <a:gd name="connsiteY2-24" fmla="*/ 2150043 h 2150043"/>
              <a:gd name="connsiteX3-25" fmla="*/ 1577266 w 3154533"/>
              <a:gd name="connsiteY3-26" fmla="*/ 0 h 2150043"/>
              <a:gd name="connsiteX0-27" fmla="*/ 0 w 3154533"/>
              <a:gd name="connsiteY0-28" fmla="*/ 2150043 h 2150043"/>
              <a:gd name="connsiteX1-29" fmla="*/ 3154533 w 3154533"/>
              <a:gd name="connsiteY1-30" fmla="*/ 2150043 h 2150043"/>
              <a:gd name="connsiteX2-31" fmla="*/ 1577266 w 3154533"/>
              <a:gd name="connsiteY2-32" fmla="*/ 0 h 21500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154533" h="2150043">
                <a:moveTo>
                  <a:pt x="0" y="2150043"/>
                </a:moveTo>
                <a:lnTo>
                  <a:pt x="3154533" y="2150043"/>
                </a:lnTo>
                <a:lnTo>
                  <a:pt x="1577266" y="0"/>
                </a:lnTo>
              </a:path>
            </a:pathLst>
          </a:custGeom>
          <a:noFill/>
          <a:ln w="50800">
            <a:gradFill flip="none" rotWithShape="1">
              <a:gsLst>
                <a:gs pos="0">
                  <a:srgbClr val="4280ED">
                    <a:lumMod val="99000"/>
                  </a:srgbClr>
                </a:gs>
                <a:gs pos="100000">
                  <a:srgbClr val="8CB1F4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49000">
                    <a:srgbClr val="F4DE91"/>
                  </a:gs>
                  <a:gs pos="100000">
                    <a:srgbClr val="DBA347"/>
                  </a:gs>
                  <a:gs pos="0">
                    <a:srgbClr val="E7BF68"/>
                  </a:gs>
                </a:gsLst>
                <a:lin ang="2700000" scaled="0"/>
              </a:gra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 17"/>
          <p:cNvSpPr/>
          <p:nvPr/>
        </p:nvSpPr>
        <p:spPr>
          <a:xfrm flipV="1">
            <a:off x="3826899" y="4993102"/>
            <a:ext cx="1887791" cy="1286667"/>
          </a:xfrm>
          <a:custGeom>
            <a:avLst/>
            <a:gdLst>
              <a:gd name="connsiteX0" fmla="*/ 0 w 2179051"/>
              <a:gd name="connsiteY0" fmla="*/ 1485181 h 1485181"/>
              <a:gd name="connsiteX1" fmla="*/ 2179051 w 2179051"/>
              <a:gd name="connsiteY1" fmla="*/ 1485181 h 1485181"/>
              <a:gd name="connsiteX2" fmla="*/ 1089525 w 2179051"/>
              <a:gd name="connsiteY2" fmla="*/ 0 h 1485181"/>
              <a:gd name="connsiteX3" fmla="*/ 0 w 2179051"/>
              <a:gd name="connsiteY3" fmla="*/ 1485181 h 1485181"/>
              <a:gd name="connsiteX0-1" fmla="*/ 0 w 2179051"/>
              <a:gd name="connsiteY0-2" fmla="*/ 1485181 h 1519291"/>
              <a:gd name="connsiteX1-3" fmla="*/ 1016771 w 2179051"/>
              <a:gd name="connsiteY1-4" fmla="*/ 1519291 h 1519291"/>
              <a:gd name="connsiteX2-5" fmla="*/ 2179051 w 2179051"/>
              <a:gd name="connsiteY2-6" fmla="*/ 1485181 h 1519291"/>
              <a:gd name="connsiteX3-7" fmla="*/ 1089525 w 2179051"/>
              <a:gd name="connsiteY3-8" fmla="*/ 0 h 1519291"/>
              <a:gd name="connsiteX4" fmla="*/ 0 w 2179051"/>
              <a:gd name="connsiteY4" fmla="*/ 1485181 h 1519291"/>
              <a:gd name="connsiteX0-9" fmla="*/ 1016771 w 2179051"/>
              <a:gd name="connsiteY0-10" fmla="*/ 1519291 h 1610731"/>
              <a:gd name="connsiteX1-11" fmla="*/ 2179051 w 2179051"/>
              <a:gd name="connsiteY1-12" fmla="*/ 1485181 h 1610731"/>
              <a:gd name="connsiteX2-13" fmla="*/ 1089525 w 2179051"/>
              <a:gd name="connsiteY2-14" fmla="*/ 0 h 1610731"/>
              <a:gd name="connsiteX3-15" fmla="*/ 0 w 2179051"/>
              <a:gd name="connsiteY3-16" fmla="*/ 1485181 h 1610731"/>
              <a:gd name="connsiteX4-17" fmla="*/ 1108211 w 2179051"/>
              <a:gd name="connsiteY4-18" fmla="*/ 1610731 h 1610731"/>
              <a:gd name="connsiteX0-19" fmla="*/ 1016771 w 2179051"/>
              <a:gd name="connsiteY0-20" fmla="*/ 1519291 h 1519291"/>
              <a:gd name="connsiteX1-21" fmla="*/ 2179051 w 2179051"/>
              <a:gd name="connsiteY1-22" fmla="*/ 1485181 h 1519291"/>
              <a:gd name="connsiteX2-23" fmla="*/ 1089525 w 2179051"/>
              <a:gd name="connsiteY2-24" fmla="*/ 0 h 1519291"/>
              <a:gd name="connsiteX3-25" fmla="*/ 0 w 2179051"/>
              <a:gd name="connsiteY3-26" fmla="*/ 1485181 h 1519291"/>
              <a:gd name="connsiteX0-27" fmla="*/ 2179051 w 2179051"/>
              <a:gd name="connsiteY0-28" fmla="*/ 1485181 h 1485181"/>
              <a:gd name="connsiteX1-29" fmla="*/ 1089525 w 2179051"/>
              <a:gd name="connsiteY1-30" fmla="*/ 0 h 1485181"/>
              <a:gd name="connsiteX2-31" fmla="*/ 0 w 2179051"/>
              <a:gd name="connsiteY2-32" fmla="*/ 1485181 h 14851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179051" h="1485181">
                <a:moveTo>
                  <a:pt x="2179051" y="1485181"/>
                </a:moveTo>
                <a:lnTo>
                  <a:pt x="1089525" y="0"/>
                </a:lnTo>
                <a:lnTo>
                  <a:pt x="0" y="1485181"/>
                </a:lnTo>
              </a:path>
            </a:pathLst>
          </a:custGeom>
          <a:noFill/>
          <a:ln w="50800">
            <a:gradFill flip="none" rotWithShape="1">
              <a:gsLst>
                <a:gs pos="0">
                  <a:srgbClr val="4280ED"/>
                </a:gs>
                <a:gs pos="100000">
                  <a:srgbClr val="8CB1F4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49000">
                    <a:srgbClr val="F4DE91"/>
                  </a:gs>
                  <a:gs pos="100000">
                    <a:srgbClr val="DBA347"/>
                  </a:gs>
                  <a:gs pos="0">
                    <a:srgbClr val="E7BF68"/>
                  </a:gs>
                </a:gsLst>
                <a:lin ang="2700000" scaled="0"/>
              </a:gra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10800000">
            <a:off x="4525803" y="5043130"/>
            <a:ext cx="503397" cy="433963"/>
          </a:xfrm>
          <a:prstGeom prst="triangle">
            <a:avLst/>
          </a:prstGeom>
          <a:gradFill>
            <a:gsLst>
              <a:gs pos="21000">
                <a:srgbClr val="F8C101"/>
              </a:gs>
              <a:gs pos="100000">
                <a:srgbClr val="F7DF88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D81B216F-A87E-46A4-8613-DEBCF010980F}"/>
              </a:ext>
            </a:extLst>
          </p:cNvPr>
          <p:cNvSpPr txBox="1"/>
          <p:nvPr/>
        </p:nvSpPr>
        <p:spPr>
          <a:xfrm>
            <a:off x="100487" y="895161"/>
            <a:ext cx="9568079" cy="2010791"/>
          </a:xfrm>
          <a:prstGeom prst="rect">
            <a:avLst/>
          </a:prstGeom>
          <a:noFill/>
        </p:spPr>
        <p:txBody>
          <a:bodyPr wrap="square" lIns="162544" tIns="81272" rIns="162544" bIns="8127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spc="300" dirty="0"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20</a:t>
            </a:r>
            <a:r>
              <a:rPr lang="en-US" altLang="zh-TW" sz="4000" spc="300" dirty="0"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000" spc="300" dirty="0"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06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000" spc="300" dirty="0"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20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734FC4B-27B9-4BAB-97F7-651390CDD5FF}"/>
              </a:ext>
            </a:extLst>
          </p:cNvPr>
          <p:cNvSpPr/>
          <p:nvPr/>
        </p:nvSpPr>
        <p:spPr>
          <a:xfrm>
            <a:off x="3301503" y="4460257"/>
            <a:ext cx="30309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spc="300" dirty="0"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僑光科技大學</a:t>
            </a:r>
            <a:r>
              <a:rPr lang="en-US" altLang="zh-TW" sz="1600" spc="300" dirty="0"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-</a:t>
            </a:r>
            <a:r>
              <a:rPr lang="zh-TW" altLang="en-US" sz="1600" spc="300" dirty="0">
                <a:latin typeface="Agency FB" panose="020B0503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+mn-lt"/>
              </a:rPr>
              <a:t>資訊科技系</a:t>
            </a:r>
            <a:endParaRPr lang="zh-CN" altLang="en-US" sz="1600" spc="300" dirty="0">
              <a:latin typeface="Agency FB" panose="020B0503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61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52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2" presetClass="entr" presetSubtype="1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8" grpId="0"/>
          <p:bldP spid="11" grpId="0" bldLvl="0" animBg="1"/>
          <p:bldP spid="12" grpId="0" bldLvl="0" animBg="1"/>
          <p:bldP spid="13" grpId="0" bldLvl="0" animBg="1"/>
          <p:bldP spid="15" grpId="0" animBg="1"/>
          <p:bldP spid="1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52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2" presetClass="entr" presetSubtype="1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8" grpId="0"/>
          <p:bldP spid="11" grpId="0" bldLvl="0" animBg="1"/>
          <p:bldP spid="12" grpId="0" bldLvl="0" animBg="1"/>
          <p:bldP spid="13" grpId="0" bldLvl="0" animBg="1"/>
          <p:bldP spid="15" grpId="0" animBg="1"/>
          <p:bldP spid="14" grpId="0"/>
          <p:bldP spid="1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46564" y="0"/>
            <a:ext cx="12979400" cy="6858000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 flipH="1">
            <a:off x="6483055" y="2549730"/>
            <a:ext cx="2749470" cy="1788806"/>
          </a:xfrm>
          <a:custGeom>
            <a:avLst/>
            <a:gdLst>
              <a:gd name="connsiteX0" fmla="*/ 0 w 4991100"/>
              <a:gd name="connsiteY0" fmla="*/ 0 h 4819650"/>
              <a:gd name="connsiteX1" fmla="*/ 4991100 w 4991100"/>
              <a:gd name="connsiteY1" fmla="*/ 0 h 4819650"/>
              <a:gd name="connsiteX2" fmla="*/ 4991100 w 4991100"/>
              <a:gd name="connsiteY2" fmla="*/ 4819650 h 4819650"/>
              <a:gd name="connsiteX3" fmla="*/ 0 w 4991100"/>
              <a:gd name="connsiteY3" fmla="*/ 4819650 h 4819650"/>
              <a:gd name="connsiteX4" fmla="*/ 0 w 4991100"/>
              <a:gd name="connsiteY4" fmla="*/ 4314825 h 4819650"/>
              <a:gd name="connsiteX5" fmla="*/ 1581150 w 4991100"/>
              <a:gd name="connsiteY5" fmla="*/ 4314825 h 4819650"/>
              <a:gd name="connsiteX6" fmla="*/ 1581150 w 4991100"/>
              <a:gd name="connsiteY6" fmla="*/ 504825 h 4819650"/>
              <a:gd name="connsiteX7" fmla="*/ 0 w 4991100"/>
              <a:gd name="connsiteY7" fmla="*/ 504825 h 4819650"/>
              <a:gd name="connsiteX8" fmla="*/ 0 w 4991100"/>
              <a:gd name="connsiteY8" fmla="*/ 0 h 4819650"/>
              <a:gd name="connsiteX0-1" fmla="*/ 1581150 w 4991100"/>
              <a:gd name="connsiteY0-2" fmla="*/ 504825 h 4819650"/>
              <a:gd name="connsiteX1-3" fmla="*/ 0 w 4991100"/>
              <a:gd name="connsiteY1-4" fmla="*/ 504825 h 4819650"/>
              <a:gd name="connsiteX2-5" fmla="*/ 0 w 4991100"/>
              <a:gd name="connsiteY2-6" fmla="*/ 0 h 4819650"/>
              <a:gd name="connsiteX3-7" fmla="*/ 4991100 w 4991100"/>
              <a:gd name="connsiteY3-8" fmla="*/ 0 h 4819650"/>
              <a:gd name="connsiteX4-9" fmla="*/ 4991100 w 4991100"/>
              <a:gd name="connsiteY4-10" fmla="*/ 4819650 h 4819650"/>
              <a:gd name="connsiteX5-11" fmla="*/ 0 w 4991100"/>
              <a:gd name="connsiteY5-12" fmla="*/ 4819650 h 4819650"/>
              <a:gd name="connsiteX6-13" fmla="*/ 0 w 4991100"/>
              <a:gd name="connsiteY6-14" fmla="*/ 4314825 h 4819650"/>
              <a:gd name="connsiteX7-15" fmla="*/ 1581150 w 4991100"/>
              <a:gd name="connsiteY7-16" fmla="*/ 4314825 h 4819650"/>
              <a:gd name="connsiteX8-17" fmla="*/ 1672590 w 4991100"/>
              <a:gd name="connsiteY8-18" fmla="*/ 596265 h 4819650"/>
              <a:gd name="connsiteX0-19" fmla="*/ 1581150 w 4991100"/>
              <a:gd name="connsiteY0-20" fmla="*/ 504825 h 4819650"/>
              <a:gd name="connsiteX1-21" fmla="*/ 0 w 4991100"/>
              <a:gd name="connsiteY1-22" fmla="*/ 504825 h 4819650"/>
              <a:gd name="connsiteX2-23" fmla="*/ 0 w 4991100"/>
              <a:gd name="connsiteY2-24" fmla="*/ 0 h 4819650"/>
              <a:gd name="connsiteX3-25" fmla="*/ 4991100 w 4991100"/>
              <a:gd name="connsiteY3-26" fmla="*/ 0 h 4819650"/>
              <a:gd name="connsiteX4-27" fmla="*/ 4991100 w 4991100"/>
              <a:gd name="connsiteY4-28" fmla="*/ 4819650 h 4819650"/>
              <a:gd name="connsiteX5-29" fmla="*/ 0 w 4991100"/>
              <a:gd name="connsiteY5-30" fmla="*/ 4819650 h 4819650"/>
              <a:gd name="connsiteX6-31" fmla="*/ 0 w 4991100"/>
              <a:gd name="connsiteY6-32" fmla="*/ 4314825 h 4819650"/>
              <a:gd name="connsiteX7-33" fmla="*/ 1581150 w 4991100"/>
              <a:gd name="connsiteY7-34" fmla="*/ 4314825 h 4819650"/>
              <a:gd name="connsiteX0-35" fmla="*/ 0 w 4991100"/>
              <a:gd name="connsiteY0-36" fmla="*/ 504825 h 4819650"/>
              <a:gd name="connsiteX1-37" fmla="*/ 0 w 4991100"/>
              <a:gd name="connsiteY1-38" fmla="*/ 0 h 4819650"/>
              <a:gd name="connsiteX2-39" fmla="*/ 4991100 w 4991100"/>
              <a:gd name="connsiteY2-40" fmla="*/ 0 h 4819650"/>
              <a:gd name="connsiteX3-41" fmla="*/ 4991100 w 4991100"/>
              <a:gd name="connsiteY3-42" fmla="*/ 4819650 h 4819650"/>
              <a:gd name="connsiteX4-43" fmla="*/ 0 w 4991100"/>
              <a:gd name="connsiteY4-44" fmla="*/ 4819650 h 4819650"/>
              <a:gd name="connsiteX5-45" fmla="*/ 0 w 4991100"/>
              <a:gd name="connsiteY5-46" fmla="*/ 4314825 h 4819650"/>
              <a:gd name="connsiteX6-47" fmla="*/ 1581150 w 4991100"/>
              <a:gd name="connsiteY6-48" fmla="*/ 4314825 h 4819650"/>
              <a:gd name="connsiteX0-49" fmla="*/ 0 w 4991100"/>
              <a:gd name="connsiteY0-50" fmla="*/ 504825 h 4819650"/>
              <a:gd name="connsiteX1-51" fmla="*/ 0 w 4991100"/>
              <a:gd name="connsiteY1-52" fmla="*/ 0 h 4819650"/>
              <a:gd name="connsiteX2-53" fmla="*/ 4991100 w 4991100"/>
              <a:gd name="connsiteY2-54" fmla="*/ 0 h 4819650"/>
              <a:gd name="connsiteX3-55" fmla="*/ 4991100 w 4991100"/>
              <a:gd name="connsiteY3-56" fmla="*/ 4819650 h 4819650"/>
              <a:gd name="connsiteX4-57" fmla="*/ 0 w 4991100"/>
              <a:gd name="connsiteY4-58" fmla="*/ 4819650 h 4819650"/>
              <a:gd name="connsiteX5-59" fmla="*/ 0 w 4991100"/>
              <a:gd name="connsiteY5-60" fmla="*/ 4314825 h 4819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991100" h="4819650">
                <a:moveTo>
                  <a:pt x="0" y="504825"/>
                </a:moveTo>
                <a:lnTo>
                  <a:pt x="0" y="0"/>
                </a:lnTo>
                <a:lnTo>
                  <a:pt x="4991100" y="0"/>
                </a:lnTo>
                <a:lnTo>
                  <a:pt x="4991100" y="4819650"/>
                </a:lnTo>
                <a:lnTo>
                  <a:pt x="0" y="4819650"/>
                </a:lnTo>
                <a:lnTo>
                  <a:pt x="0" y="4314825"/>
                </a:lnTo>
              </a:path>
            </a:pathLst>
          </a:custGeom>
          <a:noFill/>
          <a:ln w="63500"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solidFill>
                <a:srgbClr val="4280ED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41896" y="2885883"/>
            <a:ext cx="431400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rPr>
              <a:t>研究動機與目的</a:t>
            </a:r>
            <a:endParaRPr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91278" y="3643320"/>
            <a:ext cx="48440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>
              <a:lnSpc>
                <a:spcPts val="1800"/>
              </a:lnSpc>
              <a:defRPr/>
            </a:pPr>
            <a:r>
              <a:rPr lang="zh-TW" altLang="en-US" dirty="0"/>
              <a:t>研究動機、研究目的</a:t>
            </a:r>
            <a:endParaRPr lang="zh-CN" altLang="en-US" kern="0" noProof="1">
              <a:solidFill>
                <a:srgbClr val="3A3736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41098" y="2967442"/>
            <a:ext cx="2747232" cy="9231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defRPr/>
            </a:pPr>
            <a:r>
              <a:rPr lang="en-US" altLang="zh-CN" sz="5400" b="1" i="1" kern="0" dirty="0">
                <a:solidFill>
                  <a:srgbClr val="4280ED"/>
                </a:solidFill>
                <a:latin typeface="Century Gothic" panose="020B0502020202020204" pitchFamily="34" charset="0"/>
                <a:ea typeface="Noto Sans S Chinese Bold" panose="020B0800000000000000" pitchFamily="34" charset="-122"/>
              </a:rPr>
              <a:t>PART 01</a:t>
            </a:r>
            <a:endParaRPr lang="zh-CN" altLang="en-US" sz="7200" b="1" i="1" kern="0" dirty="0">
              <a:solidFill>
                <a:srgbClr val="4280ED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572511" y="232229"/>
            <a:ext cx="3326695" cy="523220"/>
            <a:chOff x="8572511" y="232229"/>
            <a:chExt cx="3326695" cy="523220"/>
          </a:xfrm>
        </p:grpSpPr>
        <p:sp>
          <p:nvSpPr>
            <p:cNvPr id="3" name="矩形 2"/>
            <p:cNvSpPr/>
            <p:nvPr/>
          </p:nvSpPr>
          <p:spPr>
            <a:xfrm>
              <a:off x="11727542" y="232229"/>
              <a:ext cx="58058" cy="435428"/>
            </a:xfrm>
            <a:prstGeom prst="rect">
              <a:avLst/>
            </a:prstGeom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4" name="文本框 7"/>
            <p:cNvSpPr txBox="1">
              <a:spLocks noChangeArrowheads="1"/>
            </p:cNvSpPr>
            <p:nvPr/>
          </p:nvSpPr>
          <p:spPr bwMode="auto">
            <a:xfrm>
              <a:off x="8572511" y="232229"/>
              <a:ext cx="3155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hangingPunct="0">
                <a:buFontTx/>
                <a:buNone/>
              </a:pPr>
              <a:r>
                <a:rPr lang="en-US" altLang="zh-CN" sz="2800" kern="0" noProof="1">
                  <a:gradFill>
                    <a:gsLst>
                      <a:gs pos="0">
                        <a:srgbClr val="1557C6"/>
                      </a:gs>
                      <a:gs pos="100000">
                        <a:srgbClr val="8CB1F4"/>
                      </a:gs>
                    </a:gsLst>
                    <a:lin ang="5400000" scaled="1"/>
                  </a:gradFill>
                  <a:latin typeface="+mn-lt"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</a:t>
              </a:r>
              <a:r>
                <a:rPr lang="en-US" altLang="zh-TW" sz="2800" kern="0" noProof="1">
                  <a:gradFill>
                    <a:gsLst>
                      <a:gs pos="0">
                        <a:srgbClr val="1557C6"/>
                      </a:gs>
                      <a:gs pos="100000">
                        <a:srgbClr val="8CB1F4"/>
                      </a:gs>
                    </a:gsLst>
                    <a:lin ang="5400000" scaled="1"/>
                  </a:gradFill>
                  <a:latin typeface="+mn-lt"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1</a:t>
              </a:r>
              <a:r>
                <a:rPr lang="en-US" altLang="zh-CN" sz="2800" kern="0" noProof="1">
                  <a:gradFill>
                    <a:gsLst>
                      <a:gs pos="0">
                        <a:srgbClr val="1557C6"/>
                      </a:gs>
                      <a:gs pos="100000">
                        <a:srgbClr val="8CB1F4"/>
                      </a:gs>
                    </a:gsLst>
                    <a:lin ang="5400000" scaled="1"/>
                  </a:gradFill>
                  <a:latin typeface="+mn-lt"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.</a:t>
              </a:r>
              <a:r>
                <a:rPr lang="zh-TW" altLang="en-US" sz="2800" kern="0" noProof="1">
                  <a:gradFill>
                    <a:gsLst>
                      <a:gs pos="0">
                        <a:srgbClr val="1557C6"/>
                      </a:gs>
                      <a:gs pos="100000">
                        <a:srgbClr val="8CB1F4"/>
                      </a:gs>
                    </a:gsLst>
                    <a:lin ang="5400000" scaled="1"/>
                  </a:gradFill>
                  <a:latin typeface="+mn-lt"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研究動機與目的</a:t>
              </a:r>
              <a:endParaRPr lang="zh-CN" altLang="en-US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+mn-lt"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10800000">
              <a:off x="11841148" y="276125"/>
              <a:ext cx="58058" cy="435428"/>
            </a:xfrm>
            <a:prstGeom prst="rect">
              <a:avLst/>
            </a:prstGeom>
            <a:gradFill>
              <a:gsLst>
                <a:gs pos="0">
                  <a:srgbClr val="F8C101"/>
                </a:gs>
                <a:gs pos="100000">
                  <a:srgbClr val="F7DF8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</p:grpSp>
      <p:sp>
        <p:nvSpPr>
          <p:cNvPr id="125" name="Oval 124"/>
          <p:cNvSpPr/>
          <p:nvPr/>
        </p:nvSpPr>
        <p:spPr>
          <a:xfrm>
            <a:off x="5799513" y="1760706"/>
            <a:ext cx="614362" cy="614362"/>
          </a:xfrm>
          <a:prstGeom prst="ellipse">
            <a:avLst/>
          </a:prstGeom>
          <a:solidFill>
            <a:srgbClr val="F8C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等线" panose="02010600030101010101" pitchFamily="2" charset="-122"/>
              <a:cs typeface="+mn-lt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718049" y="2195111"/>
            <a:ext cx="4165299" cy="4061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30000"/>
              </a:lnSpc>
              <a:defRPr/>
            </a:pP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+mn-lt"/>
              </a:rPr>
              <a:t>救護車為爭取緊急醫療救護黃金時間，然而送醫途中</a:t>
            </a:r>
            <a:r>
              <a:rPr lang="zh-TW" altLang="en-US" sz="2000" b="1" dirty="0">
                <a:solidFill>
                  <a:srgbClr val="C00000"/>
                </a:solidFill>
                <a:ea typeface="+mn-lt"/>
                <a:cs typeface="+mn-lt"/>
                <a:sym typeface="+mn-lt"/>
              </a:rPr>
              <a:t>因民眾未禮讓救護車造成耽誤搶救時間或發生交通事故</a:t>
            </a: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+mn-lt"/>
              </a:rPr>
              <a:t>，不但增加社會成本負擔，還有可能衍生刑事責任或民事鉅額賠償等。</a:t>
            </a:r>
            <a:endParaRPr lang="en-US" altLang="zh-TW" sz="20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+mn-lt"/>
            </a:endParaRPr>
          </a:p>
          <a:p>
            <a:pPr lvl="0" eaLnBrk="0" hangingPunct="0">
              <a:lnSpc>
                <a:spcPct val="130000"/>
              </a:lnSpc>
              <a:defRPr/>
            </a:pPr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+mn-lt"/>
            </a:endParaRPr>
          </a:p>
          <a:p>
            <a:pPr lvl="0" eaLnBrk="0" hangingPunct="0">
              <a:lnSpc>
                <a:spcPct val="130000"/>
              </a:lnSpc>
              <a:defRPr/>
            </a:pP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+mn-lt"/>
              </a:rPr>
              <a:t>行車於路上時，</a:t>
            </a:r>
            <a:r>
              <a:rPr lang="zh-TW" altLang="en-US" sz="2000" b="1" dirty="0">
                <a:solidFill>
                  <a:srgbClr val="C00000"/>
                </a:solidFill>
                <a:ea typeface="+mn-lt"/>
                <a:cs typeface="+mn-lt"/>
                <a:sym typeface="+mn-lt"/>
              </a:rPr>
              <a:t>聽見救護車鳴笛聲卻無法清楚的判別救護車來向，造成不知是否停車、閃避等情況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+mn-lt"/>
              </a:rPr>
              <a:t>。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+mn-lt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799513" y="2798931"/>
            <a:ext cx="614362" cy="614362"/>
          </a:xfrm>
          <a:prstGeom prst="ellipse">
            <a:avLst/>
          </a:prstGeom>
          <a:solidFill>
            <a:srgbClr val="518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等线" panose="02010600030101010101" pitchFamily="2" charset="-122"/>
              <a:cs typeface="+mn-lt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5799513" y="3837156"/>
            <a:ext cx="614362" cy="614362"/>
          </a:xfrm>
          <a:prstGeom prst="ellipse">
            <a:avLst/>
          </a:prstGeom>
          <a:solidFill>
            <a:srgbClr val="F8C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等线" panose="02010600030101010101" pitchFamily="2" charset="-122"/>
              <a:cs typeface="+mn-lt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5799513" y="4875381"/>
            <a:ext cx="614362" cy="614362"/>
          </a:xfrm>
          <a:prstGeom prst="ellipse">
            <a:avLst/>
          </a:prstGeom>
          <a:solidFill>
            <a:srgbClr val="518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等线" panose="02010600030101010101" pitchFamily="2" charset="-122"/>
              <a:cs typeface="+mn-lt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BD04485-B961-454C-AC20-8ADCB250C995}"/>
              </a:ext>
            </a:extLst>
          </p:cNvPr>
          <p:cNvSpPr txBox="1"/>
          <p:nvPr/>
        </p:nvSpPr>
        <p:spPr>
          <a:xfrm>
            <a:off x="6718049" y="849281"/>
            <a:ext cx="2031325" cy="755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研究動機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Open Sans" panose="020B0606030504020204" pitchFamily="34" charset="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F629A9C0-91DA-42A6-8793-9EE2F9AD9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76" y="1026703"/>
            <a:ext cx="4010085" cy="5122094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3E752FC5-778E-4ACA-B3C1-44DFBD960036}"/>
              </a:ext>
            </a:extLst>
          </p:cNvPr>
          <p:cNvCxnSpPr/>
          <p:nvPr/>
        </p:nvCxnSpPr>
        <p:spPr>
          <a:xfrm>
            <a:off x="7515392" y="1760706"/>
            <a:ext cx="27334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480536BB-7DBA-495C-ACB9-FA44D52FF88C}"/>
              </a:ext>
            </a:extLst>
          </p:cNvPr>
          <p:cNvCxnSpPr/>
          <p:nvPr/>
        </p:nvCxnSpPr>
        <p:spPr>
          <a:xfrm>
            <a:off x="8254995" y="1916348"/>
            <a:ext cx="239300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6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/>
      <p:bldP spid="135" grpId="0" animBg="1"/>
      <p:bldP spid="138" grpId="0" animBg="1"/>
      <p:bldP spid="141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80E22519-0220-419C-A470-AF40BFD2C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3"/>
          <a:stretch/>
        </p:blipFill>
        <p:spPr>
          <a:xfrm>
            <a:off x="6686951" y="2255681"/>
            <a:ext cx="4302587" cy="333046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727542" y="232229"/>
            <a:ext cx="171664" cy="479324"/>
            <a:chOff x="11727542" y="232229"/>
            <a:chExt cx="171664" cy="479324"/>
          </a:xfrm>
        </p:grpSpPr>
        <p:sp>
          <p:nvSpPr>
            <p:cNvPr id="3" name="矩形 2"/>
            <p:cNvSpPr/>
            <p:nvPr/>
          </p:nvSpPr>
          <p:spPr>
            <a:xfrm>
              <a:off x="11727542" y="232229"/>
              <a:ext cx="58058" cy="435428"/>
            </a:xfrm>
            <a:prstGeom prst="rect">
              <a:avLst/>
            </a:prstGeom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10800000">
              <a:off x="11841148" y="276125"/>
              <a:ext cx="58058" cy="435428"/>
            </a:xfrm>
            <a:prstGeom prst="rect">
              <a:avLst/>
            </a:prstGeom>
            <a:gradFill>
              <a:gsLst>
                <a:gs pos="0">
                  <a:srgbClr val="F8C101"/>
                </a:gs>
                <a:gs pos="100000">
                  <a:srgbClr val="F7DF8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84FBA44-4A16-463D-9967-F3056F15F237}"/>
              </a:ext>
            </a:extLst>
          </p:cNvPr>
          <p:cNvGrpSpPr/>
          <p:nvPr/>
        </p:nvGrpSpPr>
        <p:grpSpPr>
          <a:xfrm>
            <a:off x="1239856" y="2933665"/>
            <a:ext cx="5010052" cy="600174"/>
            <a:chOff x="5172710" y="3508694"/>
            <a:chExt cx="3326480" cy="381779"/>
          </a:xfrm>
        </p:grpSpPr>
        <p:sp>
          <p:nvSpPr>
            <p:cNvPr id="9" name="Oval 8"/>
            <p:cNvSpPr/>
            <p:nvPr/>
          </p:nvSpPr>
          <p:spPr>
            <a:xfrm>
              <a:off x="5172710" y="3508694"/>
              <a:ext cx="423928" cy="381779"/>
            </a:xfrm>
            <a:prstGeom prst="ellipse">
              <a:avLst/>
            </a:prstGeom>
            <a:solidFill>
              <a:srgbClr val="F8C5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+mn-lt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3015" y="3582889"/>
              <a:ext cx="2636175" cy="2333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zh-TW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typeface="+mn-lt"/>
                </a:rPr>
                <a:t>使民眾即時得知救護車來向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9618D35-4481-4116-8742-DA2A2A909A7D}"/>
              </a:ext>
            </a:extLst>
          </p:cNvPr>
          <p:cNvGrpSpPr/>
          <p:nvPr/>
        </p:nvGrpSpPr>
        <p:grpSpPr>
          <a:xfrm>
            <a:off x="1236158" y="3780227"/>
            <a:ext cx="4402668" cy="600174"/>
            <a:chOff x="8522335" y="3500758"/>
            <a:chExt cx="2923200" cy="387299"/>
          </a:xfrm>
        </p:grpSpPr>
        <p:sp>
          <p:nvSpPr>
            <p:cNvPr id="11" name="Oval 10"/>
            <p:cNvSpPr/>
            <p:nvPr/>
          </p:nvSpPr>
          <p:spPr>
            <a:xfrm>
              <a:off x="8522335" y="3500758"/>
              <a:ext cx="426383" cy="387299"/>
            </a:xfrm>
            <a:prstGeom prst="ellipse">
              <a:avLst/>
            </a:prstGeom>
            <a:solidFill>
              <a:srgbClr val="518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+mn-lt"/>
                </a:rPr>
                <a:t>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215097" y="3578974"/>
              <a:ext cx="2230438" cy="236761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zh-TW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typeface="+mn-lt"/>
                </a:rPr>
                <a:t>縮短患者運送時程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911DEA9-5C5F-4E63-AC15-4D57A09AA96D}"/>
              </a:ext>
            </a:extLst>
          </p:cNvPr>
          <p:cNvGrpSpPr/>
          <p:nvPr/>
        </p:nvGrpSpPr>
        <p:grpSpPr>
          <a:xfrm>
            <a:off x="1236157" y="5471406"/>
            <a:ext cx="4402202" cy="600174"/>
            <a:chOff x="5172709" y="4604065"/>
            <a:chExt cx="2922891" cy="503313"/>
          </a:xfrm>
        </p:grpSpPr>
        <p:sp>
          <p:nvSpPr>
            <p:cNvPr id="13" name="Oval 12"/>
            <p:cNvSpPr/>
            <p:nvPr/>
          </p:nvSpPr>
          <p:spPr>
            <a:xfrm>
              <a:off x="5172709" y="4604065"/>
              <a:ext cx="423928" cy="503313"/>
            </a:xfrm>
            <a:prstGeom prst="ellipse">
              <a:avLst/>
            </a:prstGeom>
            <a:solidFill>
              <a:srgbClr val="518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+mn-lt"/>
                </a:rPr>
                <a:t>4</a:t>
              </a:r>
              <a:endPara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65161" y="4739383"/>
              <a:ext cx="2230439" cy="307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zh-TW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typeface="+mn-lt"/>
                </a:rPr>
                <a:t>提前預防車輛阻塞產生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06E80CA-9EEF-46F3-8666-41D02D36D30D}"/>
              </a:ext>
            </a:extLst>
          </p:cNvPr>
          <p:cNvGrpSpPr/>
          <p:nvPr/>
        </p:nvGrpSpPr>
        <p:grpSpPr>
          <a:xfrm>
            <a:off x="1236160" y="4625814"/>
            <a:ext cx="4668085" cy="600173"/>
            <a:chOff x="8522335" y="4596131"/>
            <a:chExt cx="3099426" cy="387298"/>
          </a:xfrm>
        </p:grpSpPr>
        <p:sp>
          <p:nvSpPr>
            <p:cNvPr id="15" name="Oval 14"/>
            <p:cNvSpPr/>
            <p:nvPr/>
          </p:nvSpPr>
          <p:spPr>
            <a:xfrm>
              <a:off x="8522335" y="4596131"/>
              <a:ext cx="426383" cy="387298"/>
            </a:xfrm>
            <a:prstGeom prst="ellipse">
              <a:avLst/>
            </a:prstGeom>
            <a:solidFill>
              <a:srgbClr val="F8C5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+mn-lt"/>
                </a:rPr>
                <a:t>3</a:t>
              </a:r>
              <a:endPara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15096" y="4671400"/>
              <a:ext cx="2406665" cy="23676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zh-TW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typeface="+mn-lt"/>
                </a:rPr>
                <a:t>降低救護車事故發生機率</a:t>
              </a:r>
            </a:p>
          </p:txBody>
        </p:sp>
      </p:grpSp>
      <p:pic>
        <p:nvPicPr>
          <p:cNvPr id="27" name="圖片 26">
            <a:extLst>
              <a:ext uri="{FF2B5EF4-FFF2-40B4-BE49-F238E27FC236}">
                <a16:creationId xmlns:a16="http://schemas.microsoft.com/office/drawing/2014/main" id="{79289547-2DBD-459D-974D-50BFD8F2D3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3"/>
          <a:stretch/>
        </p:blipFill>
        <p:spPr>
          <a:xfrm>
            <a:off x="6933384" y="2603095"/>
            <a:ext cx="4302587" cy="3330466"/>
          </a:xfrm>
          <a:prstGeom prst="rect">
            <a:avLst/>
          </a:prstGeom>
        </p:spPr>
      </p:pic>
      <p:sp>
        <p:nvSpPr>
          <p:cNvPr id="28" name="文本框 7">
            <a:extLst>
              <a:ext uri="{FF2B5EF4-FFF2-40B4-BE49-F238E27FC236}">
                <a16:creationId xmlns:a16="http://schemas.microsoft.com/office/drawing/2014/main" id="{EEDEED11-54C6-4F96-BEDC-77309EB48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11" y="232229"/>
            <a:ext cx="33266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buFontTx/>
              <a:buNone/>
            </a:pP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+mn-lt"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0</a:t>
            </a:r>
            <a:r>
              <a:rPr lang="en-US" altLang="zh-TW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+mn-lt"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1</a:t>
            </a: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+mn-lt"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.</a:t>
            </a:r>
            <a:r>
              <a:rPr lang="zh-TW" altLang="en-US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+mn-lt"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研究動機與目的</a:t>
            </a:r>
            <a:endParaRPr lang="zh-CN" altLang="en-US" sz="2800" kern="0" noProof="1">
              <a:gradFill>
                <a:gsLst>
                  <a:gs pos="0">
                    <a:srgbClr val="1557C6"/>
                  </a:gs>
                  <a:gs pos="100000">
                    <a:srgbClr val="8CB1F4"/>
                  </a:gs>
                </a:gsLst>
                <a:lin ang="5400000" scaled="1"/>
              </a:gradFill>
              <a:latin typeface="+mn-lt"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78B022C4-080A-481B-BA54-AA5024C5FC0B}"/>
              </a:ext>
            </a:extLst>
          </p:cNvPr>
          <p:cNvSpPr txBox="1"/>
          <p:nvPr/>
        </p:nvSpPr>
        <p:spPr>
          <a:xfrm>
            <a:off x="2010065" y="667657"/>
            <a:ext cx="2031325" cy="755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研究目的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Open Sans" panose="020B0606030504020204" pitchFamily="34" charset="0"/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1F67D55D-40D1-4D1A-AF98-0E80EDC03904}"/>
              </a:ext>
            </a:extLst>
          </p:cNvPr>
          <p:cNvSpPr/>
          <p:nvPr/>
        </p:nvSpPr>
        <p:spPr>
          <a:xfrm>
            <a:off x="604975" y="1900776"/>
            <a:ext cx="5557913" cy="6083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lvl="0" indent="-342900">
              <a:lnSpc>
                <a:spcPct val="130000"/>
              </a:lnSpc>
              <a:buSzPct val="150000"/>
              <a:buFont typeface="等线" panose="02010600030101010101" pitchFamily="2" charset="-122"/>
              <a:buChar char="※"/>
              <a:defRPr/>
            </a:pPr>
            <a:r>
              <a:rPr lang="zh-TW" altLang="en-US" sz="2800" b="1" dirty="0">
                <a:solidFill>
                  <a:srgbClr val="C00000"/>
                </a:solidFill>
                <a:ea typeface="+mn-lt"/>
                <a:cs typeface="Open Sans" panose="020B0606030504020204" pitchFamily="34" charset="0"/>
              </a:rPr>
              <a:t>救護車需要重視安全性與快速性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2FEB40A1-60A3-473D-8238-8E179786BDE8}"/>
              </a:ext>
            </a:extLst>
          </p:cNvPr>
          <p:cNvCxnSpPr/>
          <p:nvPr/>
        </p:nvCxnSpPr>
        <p:spPr>
          <a:xfrm>
            <a:off x="2771637" y="1476371"/>
            <a:ext cx="27334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0D06513F-CBD1-4F73-9E5B-1822BE369AEC}"/>
              </a:ext>
            </a:extLst>
          </p:cNvPr>
          <p:cNvCxnSpPr/>
          <p:nvPr/>
        </p:nvCxnSpPr>
        <p:spPr>
          <a:xfrm>
            <a:off x="3511240" y="1632013"/>
            <a:ext cx="239300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8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46564" y="0"/>
            <a:ext cx="12979400" cy="6858000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 flipH="1">
            <a:off x="6483056" y="2549730"/>
            <a:ext cx="2655081" cy="1758542"/>
          </a:xfrm>
          <a:custGeom>
            <a:avLst/>
            <a:gdLst>
              <a:gd name="connsiteX0" fmla="*/ 0 w 4991100"/>
              <a:gd name="connsiteY0" fmla="*/ 0 h 4819650"/>
              <a:gd name="connsiteX1" fmla="*/ 4991100 w 4991100"/>
              <a:gd name="connsiteY1" fmla="*/ 0 h 4819650"/>
              <a:gd name="connsiteX2" fmla="*/ 4991100 w 4991100"/>
              <a:gd name="connsiteY2" fmla="*/ 4819650 h 4819650"/>
              <a:gd name="connsiteX3" fmla="*/ 0 w 4991100"/>
              <a:gd name="connsiteY3" fmla="*/ 4819650 h 4819650"/>
              <a:gd name="connsiteX4" fmla="*/ 0 w 4991100"/>
              <a:gd name="connsiteY4" fmla="*/ 4314825 h 4819650"/>
              <a:gd name="connsiteX5" fmla="*/ 1581150 w 4991100"/>
              <a:gd name="connsiteY5" fmla="*/ 4314825 h 4819650"/>
              <a:gd name="connsiteX6" fmla="*/ 1581150 w 4991100"/>
              <a:gd name="connsiteY6" fmla="*/ 504825 h 4819650"/>
              <a:gd name="connsiteX7" fmla="*/ 0 w 4991100"/>
              <a:gd name="connsiteY7" fmla="*/ 504825 h 4819650"/>
              <a:gd name="connsiteX8" fmla="*/ 0 w 4991100"/>
              <a:gd name="connsiteY8" fmla="*/ 0 h 4819650"/>
              <a:gd name="connsiteX0-1" fmla="*/ 1581150 w 4991100"/>
              <a:gd name="connsiteY0-2" fmla="*/ 504825 h 4819650"/>
              <a:gd name="connsiteX1-3" fmla="*/ 0 w 4991100"/>
              <a:gd name="connsiteY1-4" fmla="*/ 504825 h 4819650"/>
              <a:gd name="connsiteX2-5" fmla="*/ 0 w 4991100"/>
              <a:gd name="connsiteY2-6" fmla="*/ 0 h 4819650"/>
              <a:gd name="connsiteX3-7" fmla="*/ 4991100 w 4991100"/>
              <a:gd name="connsiteY3-8" fmla="*/ 0 h 4819650"/>
              <a:gd name="connsiteX4-9" fmla="*/ 4991100 w 4991100"/>
              <a:gd name="connsiteY4-10" fmla="*/ 4819650 h 4819650"/>
              <a:gd name="connsiteX5-11" fmla="*/ 0 w 4991100"/>
              <a:gd name="connsiteY5-12" fmla="*/ 4819650 h 4819650"/>
              <a:gd name="connsiteX6-13" fmla="*/ 0 w 4991100"/>
              <a:gd name="connsiteY6-14" fmla="*/ 4314825 h 4819650"/>
              <a:gd name="connsiteX7-15" fmla="*/ 1581150 w 4991100"/>
              <a:gd name="connsiteY7-16" fmla="*/ 4314825 h 4819650"/>
              <a:gd name="connsiteX8-17" fmla="*/ 1672590 w 4991100"/>
              <a:gd name="connsiteY8-18" fmla="*/ 596265 h 4819650"/>
              <a:gd name="connsiteX0-19" fmla="*/ 1581150 w 4991100"/>
              <a:gd name="connsiteY0-20" fmla="*/ 504825 h 4819650"/>
              <a:gd name="connsiteX1-21" fmla="*/ 0 w 4991100"/>
              <a:gd name="connsiteY1-22" fmla="*/ 504825 h 4819650"/>
              <a:gd name="connsiteX2-23" fmla="*/ 0 w 4991100"/>
              <a:gd name="connsiteY2-24" fmla="*/ 0 h 4819650"/>
              <a:gd name="connsiteX3-25" fmla="*/ 4991100 w 4991100"/>
              <a:gd name="connsiteY3-26" fmla="*/ 0 h 4819650"/>
              <a:gd name="connsiteX4-27" fmla="*/ 4991100 w 4991100"/>
              <a:gd name="connsiteY4-28" fmla="*/ 4819650 h 4819650"/>
              <a:gd name="connsiteX5-29" fmla="*/ 0 w 4991100"/>
              <a:gd name="connsiteY5-30" fmla="*/ 4819650 h 4819650"/>
              <a:gd name="connsiteX6-31" fmla="*/ 0 w 4991100"/>
              <a:gd name="connsiteY6-32" fmla="*/ 4314825 h 4819650"/>
              <a:gd name="connsiteX7-33" fmla="*/ 1581150 w 4991100"/>
              <a:gd name="connsiteY7-34" fmla="*/ 4314825 h 4819650"/>
              <a:gd name="connsiteX0-35" fmla="*/ 0 w 4991100"/>
              <a:gd name="connsiteY0-36" fmla="*/ 504825 h 4819650"/>
              <a:gd name="connsiteX1-37" fmla="*/ 0 w 4991100"/>
              <a:gd name="connsiteY1-38" fmla="*/ 0 h 4819650"/>
              <a:gd name="connsiteX2-39" fmla="*/ 4991100 w 4991100"/>
              <a:gd name="connsiteY2-40" fmla="*/ 0 h 4819650"/>
              <a:gd name="connsiteX3-41" fmla="*/ 4991100 w 4991100"/>
              <a:gd name="connsiteY3-42" fmla="*/ 4819650 h 4819650"/>
              <a:gd name="connsiteX4-43" fmla="*/ 0 w 4991100"/>
              <a:gd name="connsiteY4-44" fmla="*/ 4819650 h 4819650"/>
              <a:gd name="connsiteX5-45" fmla="*/ 0 w 4991100"/>
              <a:gd name="connsiteY5-46" fmla="*/ 4314825 h 4819650"/>
              <a:gd name="connsiteX6-47" fmla="*/ 1581150 w 4991100"/>
              <a:gd name="connsiteY6-48" fmla="*/ 4314825 h 4819650"/>
              <a:gd name="connsiteX0-49" fmla="*/ 0 w 4991100"/>
              <a:gd name="connsiteY0-50" fmla="*/ 504825 h 4819650"/>
              <a:gd name="connsiteX1-51" fmla="*/ 0 w 4991100"/>
              <a:gd name="connsiteY1-52" fmla="*/ 0 h 4819650"/>
              <a:gd name="connsiteX2-53" fmla="*/ 4991100 w 4991100"/>
              <a:gd name="connsiteY2-54" fmla="*/ 0 h 4819650"/>
              <a:gd name="connsiteX3-55" fmla="*/ 4991100 w 4991100"/>
              <a:gd name="connsiteY3-56" fmla="*/ 4819650 h 4819650"/>
              <a:gd name="connsiteX4-57" fmla="*/ 0 w 4991100"/>
              <a:gd name="connsiteY4-58" fmla="*/ 4819650 h 4819650"/>
              <a:gd name="connsiteX5-59" fmla="*/ 0 w 4991100"/>
              <a:gd name="connsiteY5-60" fmla="*/ 4314825 h 4819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991100" h="4819650">
                <a:moveTo>
                  <a:pt x="0" y="504825"/>
                </a:moveTo>
                <a:lnTo>
                  <a:pt x="0" y="0"/>
                </a:lnTo>
                <a:lnTo>
                  <a:pt x="4991100" y="0"/>
                </a:lnTo>
                <a:lnTo>
                  <a:pt x="4991100" y="4819650"/>
                </a:lnTo>
                <a:lnTo>
                  <a:pt x="0" y="4819650"/>
                </a:lnTo>
                <a:lnTo>
                  <a:pt x="0" y="4314825"/>
                </a:lnTo>
              </a:path>
            </a:pathLst>
          </a:custGeom>
          <a:noFill/>
          <a:ln w="63500"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solidFill>
                <a:srgbClr val="4280ED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92830" y="2885883"/>
            <a:ext cx="449353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2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rPr>
              <a:t>研究方法、工具</a:t>
            </a:r>
          </a:p>
        </p:txBody>
      </p:sp>
      <p:sp>
        <p:nvSpPr>
          <p:cNvPr id="13" name="矩形 12"/>
          <p:cNvSpPr/>
          <p:nvPr/>
        </p:nvSpPr>
        <p:spPr>
          <a:xfrm>
            <a:off x="6692830" y="3644232"/>
            <a:ext cx="48440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>
              <a:lnSpc>
                <a:spcPts val="1800"/>
              </a:lnSpc>
            </a:pPr>
            <a:r>
              <a:rPr lang="zh-TW" altLang="en-US" dirty="0"/>
              <a:t>研究方法、核心技術</a:t>
            </a:r>
            <a:endParaRPr lang="en-US" altLang="zh-TW" dirty="0"/>
          </a:p>
        </p:txBody>
      </p:sp>
      <p:sp>
        <p:nvSpPr>
          <p:cNvPr id="14" name="矩形 13"/>
          <p:cNvSpPr/>
          <p:nvPr/>
        </p:nvSpPr>
        <p:spPr>
          <a:xfrm>
            <a:off x="3241098" y="2967442"/>
            <a:ext cx="272034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defRPr/>
            </a:pPr>
            <a:r>
              <a:rPr lang="en-US" altLang="zh-CN" sz="5400" b="1" i="1" kern="0" dirty="0">
                <a:solidFill>
                  <a:srgbClr val="4280ED"/>
                </a:solidFill>
                <a:latin typeface="Century Gothic" panose="020B0502020202020204" pitchFamily="34" charset="0"/>
                <a:ea typeface="Noto Sans S Chinese Bold" panose="020B0800000000000000" pitchFamily="34" charset="-122"/>
              </a:rPr>
              <a:t>PART 02</a:t>
            </a:r>
            <a:endParaRPr lang="zh-CN" altLang="en-US" sz="7200" b="1" i="1" kern="0" dirty="0">
              <a:solidFill>
                <a:srgbClr val="4280ED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11" grpId="0" bldLvl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727542" y="232229"/>
            <a:ext cx="171664" cy="479324"/>
            <a:chOff x="11727542" y="232229"/>
            <a:chExt cx="171664" cy="479324"/>
          </a:xfrm>
        </p:grpSpPr>
        <p:sp>
          <p:nvSpPr>
            <p:cNvPr id="3" name="矩形 2"/>
            <p:cNvSpPr/>
            <p:nvPr/>
          </p:nvSpPr>
          <p:spPr>
            <a:xfrm>
              <a:off x="11727542" y="232229"/>
              <a:ext cx="58058" cy="435428"/>
            </a:xfrm>
            <a:prstGeom prst="rect">
              <a:avLst/>
            </a:prstGeom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10800000">
              <a:off x="11841148" y="276125"/>
              <a:ext cx="58058" cy="435428"/>
            </a:xfrm>
            <a:prstGeom prst="rect">
              <a:avLst/>
            </a:prstGeom>
            <a:gradFill>
              <a:gsLst>
                <a:gs pos="0">
                  <a:srgbClr val="F8C101"/>
                </a:gs>
                <a:gs pos="100000">
                  <a:srgbClr val="F7DF8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lt"/>
              </a:endParaRPr>
            </a:p>
          </p:txBody>
        </p:sp>
      </p:grpSp>
      <p:sp>
        <p:nvSpPr>
          <p:cNvPr id="37" name="文本框 7">
            <a:extLst>
              <a:ext uri="{FF2B5EF4-FFF2-40B4-BE49-F238E27FC236}">
                <a16:creationId xmlns:a16="http://schemas.microsoft.com/office/drawing/2014/main" id="{9A0E26D2-B19D-43C1-B3C5-4A4639040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63" y="231292"/>
            <a:ext cx="31550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hangingPunct="0"/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等线"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0</a:t>
            </a:r>
            <a:r>
              <a:rPr lang="en-US" altLang="zh-TW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等线"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2</a:t>
            </a: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等线"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.</a:t>
            </a:r>
            <a:r>
              <a:rPr lang="zh-CN" altLang="en-US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等线"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研究方法、工具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F18699A9-7B40-4DEF-B154-504217E3A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640209"/>
              </p:ext>
            </p:extLst>
          </p:nvPr>
        </p:nvGraphicFramePr>
        <p:xfrm>
          <a:off x="3179608" y="1382229"/>
          <a:ext cx="6667910" cy="475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B9AC7E3C-D616-4715-945E-D8F29C9CD161}"/>
              </a:ext>
            </a:extLst>
          </p:cNvPr>
          <p:cNvSpPr txBox="1"/>
          <p:nvPr/>
        </p:nvSpPr>
        <p:spPr>
          <a:xfrm>
            <a:off x="3431201" y="1680709"/>
            <a:ext cx="61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1.</a:t>
            </a:r>
            <a:endParaRPr lang="zh-TW" altLang="en-US" sz="2800" dirty="0"/>
          </a:p>
        </p:txBody>
      </p:sp>
      <p:sp>
        <p:nvSpPr>
          <p:cNvPr id="40" name="8">
            <a:extLst>
              <a:ext uri="{FF2B5EF4-FFF2-40B4-BE49-F238E27FC236}">
                <a16:creationId xmlns:a16="http://schemas.microsoft.com/office/drawing/2014/main" id="{5E636067-75B0-4A2A-943C-A75B944E2CBC}"/>
              </a:ext>
            </a:extLst>
          </p:cNvPr>
          <p:cNvSpPr/>
          <p:nvPr/>
        </p:nvSpPr>
        <p:spPr>
          <a:xfrm>
            <a:off x="1633952" y="1152525"/>
            <a:ext cx="1113325" cy="4987937"/>
          </a:xfrm>
          <a:custGeom>
            <a:avLst/>
            <a:gdLst>
              <a:gd name="connsiteX0" fmla="*/ 0 w 2667000"/>
              <a:gd name="connsiteY0" fmla="*/ 0 h 4724400"/>
              <a:gd name="connsiteX1" fmla="*/ 2667000 w 2667000"/>
              <a:gd name="connsiteY1" fmla="*/ 0 h 4724400"/>
              <a:gd name="connsiteX2" fmla="*/ 2667000 w 2667000"/>
              <a:gd name="connsiteY2" fmla="*/ 1473200 h 4724400"/>
              <a:gd name="connsiteX3" fmla="*/ 2311400 w 2667000"/>
              <a:gd name="connsiteY3" fmla="*/ 1473200 h 4724400"/>
              <a:gd name="connsiteX4" fmla="*/ 2311400 w 2667000"/>
              <a:gd name="connsiteY4" fmla="*/ 3251200 h 4724400"/>
              <a:gd name="connsiteX5" fmla="*/ 2667000 w 2667000"/>
              <a:gd name="connsiteY5" fmla="*/ 3251200 h 4724400"/>
              <a:gd name="connsiteX6" fmla="*/ 2667000 w 2667000"/>
              <a:gd name="connsiteY6" fmla="*/ 4724400 h 4724400"/>
              <a:gd name="connsiteX7" fmla="*/ 0 w 2667000"/>
              <a:gd name="connsiteY7" fmla="*/ 4724400 h 4724400"/>
              <a:gd name="connsiteX0-1" fmla="*/ 2311400 w 2667000"/>
              <a:gd name="connsiteY0-2" fmla="*/ 3251200 h 4724400"/>
              <a:gd name="connsiteX1-3" fmla="*/ 2667000 w 2667000"/>
              <a:gd name="connsiteY1-4" fmla="*/ 3251200 h 4724400"/>
              <a:gd name="connsiteX2-5" fmla="*/ 2667000 w 2667000"/>
              <a:gd name="connsiteY2-6" fmla="*/ 4724400 h 4724400"/>
              <a:gd name="connsiteX3-7" fmla="*/ 0 w 2667000"/>
              <a:gd name="connsiteY3-8" fmla="*/ 4724400 h 4724400"/>
              <a:gd name="connsiteX4-9" fmla="*/ 0 w 2667000"/>
              <a:gd name="connsiteY4-10" fmla="*/ 0 h 4724400"/>
              <a:gd name="connsiteX5-11" fmla="*/ 2667000 w 2667000"/>
              <a:gd name="connsiteY5-12" fmla="*/ 0 h 4724400"/>
              <a:gd name="connsiteX6-13" fmla="*/ 2667000 w 2667000"/>
              <a:gd name="connsiteY6-14" fmla="*/ 1473200 h 4724400"/>
              <a:gd name="connsiteX7-15" fmla="*/ 2311400 w 2667000"/>
              <a:gd name="connsiteY7-16" fmla="*/ 1473200 h 4724400"/>
              <a:gd name="connsiteX8" fmla="*/ 2402840 w 2667000"/>
              <a:gd name="connsiteY8" fmla="*/ 3342640 h 4724400"/>
              <a:gd name="connsiteX0-17" fmla="*/ 2667000 w 2667000"/>
              <a:gd name="connsiteY0-18" fmla="*/ 3251200 h 4724400"/>
              <a:gd name="connsiteX1-19" fmla="*/ 2667000 w 2667000"/>
              <a:gd name="connsiteY1-20" fmla="*/ 4724400 h 4724400"/>
              <a:gd name="connsiteX2-21" fmla="*/ 0 w 2667000"/>
              <a:gd name="connsiteY2-22" fmla="*/ 4724400 h 4724400"/>
              <a:gd name="connsiteX3-23" fmla="*/ 0 w 2667000"/>
              <a:gd name="connsiteY3-24" fmla="*/ 0 h 4724400"/>
              <a:gd name="connsiteX4-25" fmla="*/ 2667000 w 2667000"/>
              <a:gd name="connsiteY4-26" fmla="*/ 0 h 4724400"/>
              <a:gd name="connsiteX5-27" fmla="*/ 2667000 w 2667000"/>
              <a:gd name="connsiteY5-28" fmla="*/ 1473200 h 4724400"/>
              <a:gd name="connsiteX6-29" fmla="*/ 2311400 w 2667000"/>
              <a:gd name="connsiteY6-30" fmla="*/ 1473200 h 4724400"/>
              <a:gd name="connsiteX7-31" fmla="*/ 2402840 w 2667000"/>
              <a:gd name="connsiteY7-32" fmla="*/ 3342640 h 4724400"/>
              <a:gd name="connsiteX0-33" fmla="*/ 2667000 w 2667000"/>
              <a:gd name="connsiteY0-34" fmla="*/ 3251200 h 4724400"/>
              <a:gd name="connsiteX1-35" fmla="*/ 2667000 w 2667000"/>
              <a:gd name="connsiteY1-36" fmla="*/ 4724400 h 4724400"/>
              <a:gd name="connsiteX2-37" fmla="*/ 0 w 2667000"/>
              <a:gd name="connsiteY2-38" fmla="*/ 4724400 h 4724400"/>
              <a:gd name="connsiteX3-39" fmla="*/ 0 w 2667000"/>
              <a:gd name="connsiteY3-40" fmla="*/ 0 h 4724400"/>
              <a:gd name="connsiteX4-41" fmla="*/ 2667000 w 2667000"/>
              <a:gd name="connsiteY4-42" fmla="*/ 0 h 4724400"/>
              <a:gd name="connsiteX5-43" fmla="*/ 2667000 w 2667000"/>
              <a:gd name="connsiteY5-44" fmla="*/ 1473200 h 4724400"/>
              <a:gd name="connsiteX6-45" fmla="*/ 2311400 w 2667000"/>
              <a:gd name="connsiteY6-46" fmla="*/ 1473200 h 4724400"/>
              <a:gd name="connsiteX0-47" fmla="*/ 2667000 w 2667000"/>
              <a:gd name="connsiteY0-48" fmla="*/ 3251200 h 4724400"/>
              <a:gd name="connsiteX1-49" fmla="*/ 2667000 w 2667000"/>
              <a:gd name="connsiteY1-50" fmla="*/ 4724400 h 4724400"/>
              <a:gd name="connsiteX2-51" fmla="*/ 0 w 2667000"/>
              <a:gd name="connsiteY2-52" fmla="*/ 4724400 h 4724400"/>
              <a:gd name="connsiteX3-53" fmla="*/ 0 w 2667000"/>
              <a:gd name="connsiteY3-54" fmla="*/ 0 h 4724400"/>
              <a:gd name="connsiteX4-55" fmla="*/ 2667000 w 2667000"/>
              <a:gd name="connsiteY4-56" fmla="*/ 0 h 4724400"/>
              <a:gd name="connsiteX5-57" fmla="*/ 2667000 w 2667000"/>
              <a:gd name="connsiteY5-58" fmla="*/ 1473200 h 4724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667000" h="4724400">
                <a:moveTo>
                  <a:pt x="2667000" y="3251200"/>
                </a:moveTo>
                <a:lnTo>
                  <a:pt x="2667000" y="4724400"/>
                </a:lnTo>
                <a:lnTo>
                  <a:pt x="0" y="4724400"/>
                </a:lnTo>
                <a:lnTo>
                  <a:pt x="0" y="0"/>
                </a:lnTo>
                <a:lnTo>
                  <a:pt x="2667000" y="0"/>
                </a:lnTo>
                <a:lnTo>
                  <a:pt x="2667000" y="1473200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宋体" panose="02010600030101010101" pitchFamily="2" charset="-122"/>
              <a:cs typeface="+mn-lt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EDC81112-4D96-490C-BBDF-51DBD46DFC15}"/>
              </a:ext>
            </a:extLst>
          </p:cNvPr>
          <p:cNvSpPr txBox="1"/>
          <p:nvPr/>
        </p:nvSpPr>
        <p:spPr>
          <a:xfrm>
            <a:off x="1963414" y="2676997"/>
            <a:ext cx="904863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研究方法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Open Sans" panose="020B0606030504020204" pitchFamily="34" charset="0"/>
            </a:endParaRPr>
          </a:p>
        </p:txBody>
      </p:sp>
      <p:sp>
        <p:nvSpPr>
          <p:cNvPr id="42" name="1">
            <a:extLst>
              <a:ext uri="{FF2B5EF4-FFF2-40B4-BE49-F238E27FC236}">
                <a16:creationId xmlns:a16="http://schemas.microsoft.com/office/drawing/2014/main" id="{C60A6244-8643-4A4E-A0F4-A81EAFA5D825}"/>
              </a:ext>
            </a:extLst>
          </p:cNvPr>
          <p:cNvSpPr/>
          <p:nvPr/>
        </p:nvSpPr>
        <p:spPr>
          <a:xfrm>
            <a:off x="1598884" y="945837"/>
            <a:ext cx="196606" cy="1196536"/>
          </a:xfrm>
          <a:prstGeom prst="rect">
            <a:avLst/>
          </a:prstGeom>
          <a:solidFill>
            <a:srgbClr val="518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宋体" panose="02010600030101010101" pitchFamily="2" charset="-122"/>
              <a:cs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74AC589-8BCA-4BB6-8E8C-9151359746F9}"/>
              </a:ext>
            </a:extLst>
          </p:cNvPr>
          <p:cNvSpPr/>
          <p:nvPr/>
        </p:nvSpPr>
        <p:spPr>
          <a:xfrm>
            <a:off x="1153589" y="5659665"/>
            <a:ext cx="647144" cy="504995"/>
          </a:xfrm>
          <a:prstGeom prst="rect">
            <a:avLst/>
          </a:prstGeom>
          <a:solidFill>
            <a:srgbClr val="518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48C7F48-DCD4-4A72-97B1-A1D02CA2C053}"/>
              </a:ext>
            </a:extLst>
          </p:cNvPr>
          <p:cNvSpPr/>
          <p:nvPr/>
        </p:nvSpPr>
        <p:spPr>
          <a:xfrm>
            <a:off x="1612828" y="5785373"/>
            <a:ext cx="350586" cy="708208"/>
          </a:xfrm>
          <a:prstGeom prst="rect">
            <a:avLst/>
          </a:prstGeom>
          <a:solidFill>
            <a:srgbClr val="F8C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1A552146-27DF-4F03-9538-966E081B2C2B}"/>
              </a:ext>
            </a:extLst>
          </p:cNvPr>
          <p:cNvSpPr txBox="1"/>
          <p:nvPr/>
        </p:nvSpPr>
        <p:spPr>
          <a:xfrm rot="16200000">
            <a:off x="5656350" y="-326901"/>
            <a:ext cx="700705" cy="26366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TW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功能分析法</a:t>
            </a:r>
            <a:endParaRPr lang="en-US" altLang="zh-TW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Open Sans" panose="020B0606030504020204" pitchFamily="34" charset="0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818E25BE-9B29-47B4-AE22-338D0FD895FF}"/>
              </a:ext>
            </a:extLst>
          </p:cNvPr>
          <p:cNvSpPr txBox="1"/>
          <p:nvPr/>
        </p:nvSpPr>
        <p:spPr>
          <a:xfrm>
            <a:off x="3850303" y="2589700"/>
            <a:ext cx="61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2.</a:t>
            </a:r>
            <a:endParaRPr lang="zh-TW" altLang="en-US" sz="2800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89608012-0C09-4AAC-B8ED-71EDC8DF6AD7}"/>
              </a:ext>
            </a:extLst>
          </p:cNvPr>
          <p:cNvSpPr txBox="1"/>
          <p:nvPr/>
        </p:nvSpPr>
        <p:spPr>
          <a:xfrm>
            <a:off x="3996556" y="3484928"/>
            <a:ext cx="61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3.</a:t>
            </a:r>
            <a:endParaRPr lang="zh-TW" altLang="en-US" sz="2800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E02FFBF9-4882-440F-99D7-B80AB601FBAA}"/>
              </a:ext>
            </a:extLst>
          </p:cNvPr>
          <p:cNvSpPr txBox="1"/>
          <p:nvPr/>
        </p:nvSpPr>
        <p:spPr>
          <a:xfrm>
            <a:off x="3431201" y="1690541"/>
            <a:ext cx="61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1.</a:t>
            </a:r>
            <a:endParaRPr lang="zh-TW" altLang="en-US" sz="28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666D371A-D4FC-4C5F-89E7-79CF32C59A78}"/>
              </a:ext>
            </a:extLst>
          </p:cNvPr>
          <p:cNvSpPr txBox="1"/>
          <p:nvPr/>
        </p:nvSpPr>
        <p:spPr>
          <a:xfrm>
            <a:off x="3869968" y="4399820"/>
            <a:ext cx="61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4.</a:t>
            </a:r>
            <a:endParaRPr lang="zh-TW" altLang="en-US" sz="2800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D3A283B7-F6F5-4B5F-9241-480B47C47B40}"/>
              </a:ext>
            </a:extLst>
          </p:cNvPr>
          <p:cNvSpPr txBox="1"/>
          <p:nvPr/>
        </p:nvSpPr>
        <p:spPr>
          <a:xfrm>
            <a:off x="3431201" y="5289147"/>
            <a:ext cx="61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5.</a:t>
            </a:r>
            <a:endParaRPr lang="zh-TW" altLang="en-US" sz="2800" dirty="0"/>
          </a:p>
        </p:txBody>
      </p: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5005B4E0-EB7D-4394-912E-132678288869}"/>
              </a:ext>
            </a:extLst>
          </p:cNvPr>
          <p:cNvCxnSpPr/>
          <p:nvPr/>
        </p:nvCxnSpPr>
        <p:spPr>
          <a:xfrm>
            <a:off x="5140740" y="1307482"/>
            <a:ext cx="27334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8F799458-F239-4F02-8DD4-4473464E0A1D}"/>
              </a:ext>
            </a:extLst>
          </p:cNvPr>
          <p:cNvCxnSpPr/>
          <p:nvPr/>
        </p:nvCxnSpPr>
        <p:spPr>
          <a:xfrm>
            <a:off x="5880343" y="1463124"/>
            <a:ext cx="239300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23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4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3">
        <p:bldAsOne/>
      </p:bldGraphic>
      <p:bldP spid="40" grpId="0" bldLvl="0" animBg="1"/>
      <p:bldP spid="41" grpId="0"/>
      <p:bldP spid="42" grpId="0" bldLvl="0" animBg="1"/>
      <p:bldP spid="46" grpId="0" bldLvl="0" animBg="1"/>
      <p:bldP spid="48" grpId="0" bldLvl="0" animBg="1"/>
      <p:bldP spid="49" grpId="0"/>
      <p:bldP spid="50" grpId="0"/>
      <p:bldP spid="52" grpId="0"/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矩形 84">
            <a:extLst>
              <a:ext uri="{FF2B5EF4-FFF2-40B4-BE49-F238E27FC236}">
                <a16:creationId xmlns:a16="http://schemas.microsoft.com/office/drawing/2014/main" id="{40954C12-5558-45BE-88E6-295DC479E439}"/>
              </a:ext>
            </a:extLst>
          </p:cNvPr>
          <p:cNvSpPr/>
          <p:nvPr/>
        </p:nvSpPr>
        <p:spPr>
          <a:xfrm>
            <a:off x="-1241683" y="332576"/>
            <a:ext cx="2635788" cy="1464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C062204C-3750-4801-9299-8BA0A618DB5D}"/>
              </a:ext>
            </a:extLst>
          </p:cNvPr>
          <p:cNvSpPr/>
          <p:nvPr/>
        </p:nvSpPr>
        <p:spPr>
          <a:xfrm>
            <a:off x="-1579503" y="109434"/>
            <a:ext cx="2635788" cy="1464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1727542" y="232229"/>
            <a:ext cx="171664" cy="479324"/>
            <a:chOff x="11727542" y="232229"/>
            <a:chExt cx="171664" cy="479324"/>
          </a:xfrm>
        </p:grpSpPr>
        <p:sp>
          <p:nvSpPr>
            <p:cNvPr id="3" name="矩形 2"/>
            <p:cNvSpPr/>
            <p:nvPr/>
          </p:nvSpPr>
          <p:spPr>
            <a:xfrm>
              <a:off x="11727542" y="232229"/>
              <a:ext cx="58058" cy="435428"/>
            </a:xfrm>
            <a:prstGeom prst="rect">
              <a:avLst/>
            </a:prstGeom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10800000">
              <a:off x="11841148" y="276125"/>
              <a:ext cx="58058" cy="435428"/>
            </a:xfrm>
            <a:prstGeom prst="rect">
              <a:avLst/>
            </a:prstGeom>
            <a:gradFill>
              <a:gsLst>
                <a:gs pos="0">
                  <a:srgbClr val="F8C101"/>
                </a:gs>
                <a:gs pos="100000">
                  <a:srgbClr val="F7DF8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lt"/>
              </a:endParaRPr>
            </a:p>
          </p:txBody>
        </p:sp>
      </p:grp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C1AB37B-7868-49C4-83FD-2147D0F09D59}"/>
              </a:ext>
            </a:extLst>
          </p:cNvPr>
          <p:cNvSpPr txBox="1"/>
          <p:nvPr/>
        </p:nvSpPr>
        <p:spPr>
          <a:xfrm>
            <a:off x="4754613" y="720362"/>
            <a:ext cx="2031325" cy="755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Open Sans" panose="020B0606030504020204" pitchFamily="34" charset="0"/>
              </a:rPr>
              <a:t>核心技術</a:t>
            </a:r>
            <a:endParaRPr lang="en-US" altLang="zh-TW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Open Sans" panose="020B0606030504020204" pitchFamily="34" charset="0"/>
            </a:endParaRPr>
          </a:p>
        </p:txBody>
      </p: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DEF6C48A-A7A7-4A00-89CC-CCAFC7231444}"/>
              </a:ext>
            </a:extLst>
          </p:cNvPr>
          <p:cNvGrpSpPr/>
          <p:nvPr/>
        </p:nvGrpSpPr>
        <p:grpSpPr>
          <a:xfrm>
            <a:off x="1332695" y="1550921"/>
            <a:ext cx="2783375" cy="2307684"/>
            <a:chOff x="590330" y="1488603"/>
            <a:chExt cx="2783375" cy="2307684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1BD5C40-FB22-41B9-8E39-9E82657ABC6C}"/>
                </a:ext>
              </a:extLst>
            </p:cNvPr>
            <p:cNvGrpSpPr/>
            <p:nvPr/>
          </p:nvGrpSpPr>
          <p:grpSpPr>
            <a:xfrm>
              <a:off x="590330" y="2039234"/>
              <a:ext cx="2783375" cy="1757053"/>
              <a:chOff x="1433195" y="2053031"/>
              <a:chExt cx="2531345" cy="1460245"/>
            </a:xfrm>
          </p:grpSpPr>
          <p:sp>
            <p:nvSpPr>
              <p:cNvPr id="12" name="TextBox 13"/>
              <p:cNvSpPr txBox="1"/>
              <p:nvPr/>
            </p:nvSpPr>
            <p:spPr>
              <a:xfrm>
                <a:off x="1624831" y="2626552"/>
                <a:ext cx="2210515" cy="38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400" b="1" spc="597" dirty="0">
                    <a:solidFill>
                      <a:prstClr val="black"/>
                    </a:solidFill>
                    <a:ea typeface="+mn-lt"/>
                    <a:cs typeface="Oswald" charset="0"/>
                  </a:rPr>
                  <a:t>Beacon</a:t>
                </a:r>
                <a:r>
                  <a:rPr lang="zh-CN" altLang="en-US" sz="2400" b="1" spc="597" dirty="0">
                    <a:solidFill>
                      <a:prstClr val="black"/>
                    </a:solidFill>
                    <a:ea typeface="+mn-lt"/>
                    <a:cs typeface="Oswald" charset="0"/>
                  </a:rPr>
                  <a:t>設備</a:t>
                </a:r>
              </a:p>
            </p:txBody>
          </p:sp>
          <p:sp>
            <p:nvSpPr>
              <p:cNvPr id="13" name="TextBox 14"/>
              <p:cNvSpPr txBox="1"/>
              <p:nvPr/>
            </p:nvSpPr>
            <p:spPr>
              <a:xfrm>
                <a:off x="1433195" y="3010231"/>
                <a:ext cx="2531345" cy="50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cs typeface="+mn-lt"/>
                    <a:sym typeface="+mn-lt"/>
                  </a:rPr>
                  <a:t>透過不斷地發送信號，使進入範圍內的裝置發送推播</a:t>
                </a:r>
              </a:p>
            </p:txBody>
          </p:sp>
          <p:sp>
            <p:nvSpPr>
              <p:cNvPr id="20" name="Shape 2641"/>
              <p:cNvSpPr/>
              <p:nvPr/>
            </p:nvSpPr>
            <p:spPr>
              <a:xfrm>
                <a:off x="2586132" y="2053031"/>
                <a:ext cx="380024" cy="241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6606"/>
                    </a:moveTo>
                    <a:lnTo>
                      <a:pt x="16691" y="14138"/>
                    </a:lnTo>
                    <a:lnTo>
                      <a:pt x="16691" y="7462"/>
                    </a:lnTo>
                    <a:lnTo>
                      <a:pt x="20618" y="4994"/>
                    </a:lnTo>
                    <a:cubicBezTo>
                      <a:pt x="20618" y="4994"/>
                      <a:pt x="20618" y="16606"/>
                      <a:pt x="20618" y="16606"/>
                    </a:cubicBezTo>
                    <a:close/>
                    <a:moveTo>
                      <a:pt x="21109" y="3086"/>
                    </a:moveTo>
                    <a:cubicBezTo>
                      <a:pt x="21030" y="3086"/>
                      <a:pt x="20958" y="3122"/>
                      <a:pt x="20892" y="3174"/>
                    </a:cubicBezTo>
                    <a:lnTo>
                      <a:pt x="20890" y="3167"/>
                    </a:lnTo>
                    <a:lnTo>
                      <a:pt x="16018" y="6229"/>
                    </a:lnTo>
                    <a:cubicBezTo>
                      <a:pt x="16013" y="6233"/>
                      <a:pt x="16008" y="6235"/>
                      <a:pt x="16003" y="6239"/>
                    </a:cubicBezTo>
                    <a:lnTo>
                      <a:pt x="15980" y="6252"/>
                    </a:lnTo>
                    <a:lnTo>
                      <a:pt x="15983" y="6260"/>
                    </a:lnTo>
                    <a:cubicBezTo>
                      <a:pt x="15822" y="6387"/>
                      <a:pt x="15709" y="6641"/>
                      <a:pt x="15709" y="6943"/>
                    </a:cubicBezTo>
                    <a:lnTo>
                      <a:pt x="15709" y="14657"/>
                    </a:lnTo>
                    <a:cubicBezTo>
                      <a:pt x="15709" y="14959"/>
                      <a:pt x="15822" y="15213"/>
                      <a:pt x="15983" y="15340"/>
                    </a:cubicBezTo>
                    <a:lnTo>
                      <a:pt x="15980" y="15347"/>
                    </a:lnTo>
                    <a:lnTo>
                      <a:pt x="16002" y="15360"/>
                    </a:lnTo>
                    <a:cubicBezTo>
                      <a:pt x="16008" y="15365"/>
                      <a:pt x="16013" y="15368"/>
                      <a:pt x="16018" y="15371"/>
                    </a:cubicBezTo>
                    <a:lnTo>
                      <a:pt x="20890" y="18433"/>
                    </a:lnTo>
                    <a:lnTo>
                      <a:pt x="20892" y="18426"/>
                    </a:lnTo>
                    <a:cubicBezTo>
                      <a:pt x="20958" y="18478"/>
                      <a:pt x="21030" y="18514"/>
                      <a:pt x="21109" y="18514"/>
                    </a:cubicBezTo>
                    <a:cubicBezTo>
                      <a:pt x="21380" y="18514"/>
                      <a:pt x="21600" y="18169"/>
                      <a:pt x="21600" y="17743"/>
                    </a:cubicBezTo>
                    <a:lnTo>
                      <a:pt x="21600" y="3857"/>
                    </a:lnTo>
                    <a:cubicBezTo>
                      <a:pt x="21600" y="3431"/>
                      <a:pt x="21380" y="3086"/>
                      <a:pt x="21109" y="3086"/>
                    </a:cubicBezTo>
                    <a:moveTo>
                      <a:pt x="13745" y="18514"/>
                    </a:moveTo>
                    <a:cubicBezTo>
                      <a:pt x="13745" y="19367"/>
                      <a:pt x="13306" y="20057"/>
                      <a:pt x="12764" y="20057"/>
                    </a:cubicBezTo>
                    <a:lnTo>
                      <a:pt x="1964" y="20057"/>
                    </a:lnTo>
                    <a:cubicBezTo>
                      <a:pt x="1422" y="20057"/>
                      <a:pt x="982" y="19367"/>
                      <a:pt x="982" y="18514"/>
                    </a:cubicBezTo>
                    <a:lnTo>
                      <a:pt x="982" y="3086"/>
                    </a:lnTo>
                    <a:cubicBezTo>
                      <a:pt x="982" y="2233"/>
                      <a:pt x="1422" y="1543"/>
                      <a:pt x="1964" y="1543"/>
                    </a:cubicBezTo>
                    <a:lnTo>
                      <a:pt x="12764" y="1543"/>
                    </a:lnTo>
                    <a:cubicBezTo>
                      <a:pt x="13306" y="1543"/>
                      <a:pt x="13745" y="2233"/>
                      <a:pt x="13745" y="3086"/>
                    </a:cubicBezTo>
                    <a:cubicBezTo>
                      <a:pt x="13745" y="3086"/>
                      <a:pt x="13745" y="18514"/>
                      <a:pt x="13745" y="18514"/>
                    </a:cubicBezTo>
                    <a:close/>
                    <a:moveTo>
                      <a:pt x="12764" y="0"/>
                    </a:moveTo>
                    <a:lnTo>
                      <a:pt x="1964" y="0"/>
                    </a:lnTo>
                    <a:cubicBezTo>
                      <a:pt x="879" y="0"/>
                      <a:pt x="0" y="1382"/>
                      <a:pt x="0" y="3086"/>
                    </a:cubicBezTo>
                    <a:lnTo>
                      <a:pt x="0" y="18514"/>
                    </a:lnTo>
                    <a:cubicBezTo>
                      <a:pt x="0" y="20219"/>
                      <a:pt x="879" y="21600"/>
                      <a:pt x="1964" y="21600"/>
                    </a:cubicBezTo>
                    <a:lnTo>
                      <a:pt x="12764" y="21600"/>
                    </a:lnTo>
                    <a:cubicBezTo>
                      <a:pt x="13848" y="21600"/>
                      <a:pt x="14727" y="20219"/>
                      <a:pt x="14727" y="18514"/>
                    </a:cubicBezTo>
                    <a:lnTo>
                      <a:pt x="14727" y="3086"/>
                    </a:lnTo>
                    <a:cubicBezTo>
                      <a:pt x="14727" y="1382"/>
                      <a:pt x="13848" y="0"/>
                      <a:pt x="12764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8962" tIns="18962" rIns="18962" bIns="18962" anchor="ctr"/>
              <a:lstStyle/>
              <a:p>
                <a:pPr marL="0" marR="0" lvl="0" indent="0" algn="l" defTabSz="2266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49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+mn-lt"/>
                  <a:cs typeface="+mn-lt"/>
                  <a:sym typeface="Gill Sans"/>
                </a:endParaRPr>
              </a:p>
            </p:txBody>
          </p:sp>
        </p:grpSp>
        <p:pic>
          <p:nvPicPr>
            <p:cNvPr id="47" name="圖片 46">
              <a:extLst>
                <a:ext uri="{FF2B5EF4-FFF2-40B4-BE49-F238E27FC236}">
                  <a16:creationId xmlns:a16="http://schemas.microsoft.com/office/drawing/2014/main" id="{22B2E1CE-2A4B-4DAE-B7A9-39D903C11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63"/>
            <a:stretch/>
          </p:blipFill>
          <p:spPr>
            <a:xfrm>
              <a:off x="1201865" y="1488603"/>
              <a:ext cx="1655108" cy="1282137"/>
            </a:xfrm>
            <a:prstGeom prst="rect">
              <a:avLst/>
            </a:prstGeom>
          </p:spPr>
        </p:pic>
      </p:grp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8F45FCB8-AE6D-4A61-83E9-7D85B62F8D42}"/>
              </a:ext>
            </a:extLst>
          </p:cNvPr>
          <p:cNvGrpSpPr/>
          <p:nvPr/>
        </p:nvGrpSpPr>
        <p:grpSpPr>
          <a:xfrm>
            <a:off x="1377748" y="4406797"/>
            <a:ext cx="2787376" cy="2375498"/>
            <a:chOff x="1227682" y="4356047"/>
            <a:chExt cx="2787376" cy="2157603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C4AA7391-B786-4E5C-9F3A-69DAB91E3AFF}"/>
                </a:ext>
              </a:extLst>
            </p:cNvPr>
            <p:cNvGrpSpPr/>
            <p:nvPr/>
          </p:nvGrpSpPr>
          <p:grpSpPr>
            <a:xfrm>
              <a:off x="1227682" y="4986242"/>
              <a:ext cx="2787376" cy="1527408"/>
              <a:chOff x="1137283" y="4371823"/>
              <a:chExt cx="2787376" cy="1527408"/>
            </a:xfrm>
          </p:grpSpPr>
          <p:sp>
            <p:nvSpPr>
              <p:cNvPr id="14" name="TextBox 22"/>
              <p:cNvSpPr txBox="1"/>
              <p:nvPr/>
            </p:nvSpPr>
            <p:spPr>
              <a:xfrm>
                <a:off x="1273164" y="4632324"/>
                <a:ext cx="2651495" cy="67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b="1" spc="597" dirty="0">
                    <a:solidFill>
                      <a:prstClr val="black"/>
                    </a:solidFill>
                    <a:ea typeface="+mn-lt"/>
                    <a:cs typeface="Oswald" charset="0"/>
                  </a:rPr>
                  <a:t>地理位置定位</a:t>
                </a:r>
                <a:endParaRPr lang="en-US" altLang="zh-CN" sz="2400" b="1" spc="597" dirty="0">
                  <a:solidFill>
                    <a:prstClr val="black"/>
                  </a:solidFill>
                  <a:ea typeface="+mn-lt"/>
                  <a:cs typeface="Oswald" charset="0"/>
                </a:endParaRPr>
              </a:p>
              <a:p>
                <a:pPr lvl="0" algn="ctr">
                  <a:defRPr/>
                </a:pPr>
                <a:r>
                  <a:rPr lang="en-US" altLang="zh-CN" b="1" spc="597" dirty="0">
                    <a:solidFill>
                      <a:prstClr val="black"/>
                    </a:solidFill>
                    <a:ea typeface="+mn-lt"/>
                    <a:cs typeface="Oswald" charset="0"/>
                  </a:rPr>
                  <a:t>(</a:t>
                </a:r>
                <a:r>
                  <a:rPr lang="en-US" altLang="zh-CN" b="1" spc="597" dirty="0" err="1">
                    <a:solidFill>
                      <a:prstClr val="black"/>
                    </a:solidFill>
                    <a:ea typeface="+mn-lt"/>
                    <a:cs typeface="Oswald" charset="0"/>
                  </a:rPr>
                  <a:t>GeoLocation</a:t>
                </a:r>
                <a:r>
                  <a:rPr lang="en-US" altLang="zh-CN" b="1" spc="597" dirty="0">
                    <a:solidFill>
                      <a:prstClr val="black"/>
                    </a:solidFill>
                    <a:ea typeface="+mn-lt"/>
                    <a:cs typeface="Oswald" charset="0"/>
                  </a:rPr>
                  <a:t>)</a:t>
                </a:r>
              </a:p>
            </p:txBody>
          </p:sp>
          <p:sp>
            <p:nvSpPr>
              <p:cNvPr id="15" name="TextBox 23"/>
              <p:cNvSpPr txBox="1"/>
              <p:nvPr/>
            </p:nvSpPr>
            <p:spPr>
              <a:xfrm>
                <a:off x="1137283" y="5303234"/>
                <a:ext cx="2783375" cy="595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2000"/>
                  </a:lnSpc>
                  <a:buClrTx/>
                  <a:buSzTx/>
                  <a:buFont typeface="Arial" panose="020B0604020202020204" pitchFamily="34" charset="0"/>
                  <a:defRPr/>
                </a:pPr>
                <a:r>
                  <a:rPr lang="zh-TW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cs typeface="+mn-lt"/>
                    <a:sym typeface="+mn-lt"/>
                  </a:rPr>
                  <a:t>能在</a:t>
                </a:r>
                <a:r>
                  <a:rPr lang="en-US" altLang="zh-TW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cs typeface="+mn-lt"/>
                    <a:sym typeface="+mn-lt"/>
                  </a:rPr>
                  <a:t>APP</a:t>
                </a:r>
                <a:r>
                  <a:rPr lang="zh-TW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cs typeface="+mn-lt"/>
                    <a:sym typeface="+mn-lt"/>
                  </a:rPr>
                  <a:t>上清楚的顯示出用戶及救護車的相對位置</a:t>
                </a:r>
              </a:p>
            </p:txBody>
          </p:sp>
          <p:sp>
            <p:nvSpPr>
              <p:cNvPr id="21" name="Shape 2677"/>
              <p:cNvSpPr/>
              <p:nvPr/>
            </p:nvSpPr>
            <p:spPr>
              <a:xfrm>
                <a:off x="2633914" y="4371823"/>
                <a:ext cx="345477" cy="380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60" y="7855"/>
                    </a:moveTo>
                    <a:cubicBezTo>
                      <a:pt x="15362" y="7855"/>
                      <a:pt x="15120" y="8075"/>
                      <a:pt x="15120" y="8345"/>
                    </a:cubicBezTo>
                    <a:cubicBezTo>
                      <a:pt x="15120" y="8617"/>
                      <a:pt x="15362" y="8836"/>
                      <a:pt x="15660" y="8836"/>
                    </a:cubicBezTo>
                    <a:cubicBezTo>
                      <a:pt x="16555" y="8836"/>
                      <a:pt x="17280" y="9716"/>
                      <a:pt x="17280" y="10800"/>
                    </a:cubicBezTo>
                    <a:cubicBezTo>
                      <a:pt x="17280" y="11884"/>
                      <a:pt x="16555" y="12764"/>
                      <a:pt x="15660" y="12764"/>
                    </a:cubicBezTo>
                    <a:cubicBezTo>
                      <a:pt x="15362" y="12764"/>
                      <a:pt x="15120" y="12984"/>
                      <a:pt x="15120" y="13255"/>
                    </a:cubicBezTo>
                    <a:cubicBezTo>
                      <a:pt x="15120" y="13526"/>
                      <a:pt x="15362" y="13745"/>
                      <a:pt x="15660" y="13745"/>
                    </a:cubicBezTo>
                    <a:cubicBezTo>
                      <a:pt x="17151" y="13745"/>
                      <a:pt x="18360" y="12427"/>
                      <a:pt x="18360" y="10800"/>
                    </a:cubicBezTo>
                    <a:cubicBezTo>
                      <a:pt x="18360" y="9174"/>
                      <a:pt x="17151" y="7855"/>
                      <a:pt x="15660" y="7855"/>
                    </a:cubicBezTo>
                    <a:moveTo>
                      <a:pt x="18472" y="5611"/>
                    </a:moveTo>
                    <a:lnTo>
                      <a:pt x="18463" y="5625"/>
                    </a:lnTo>
                    <a:cubicBezTo>
                      <a:pt x="18383" y="5584"/>
                      <a:pt x="18296" y="5554"/>
                      <a:pt x="18198" y="5554"/>
                    </a:cubicBezTo>
                    <a:cubicBezTo>
                      <a:pt x="17900" y="5554"/>
                      <a:pt x="17660" y="5774"/>
                      <a:pt x="17660" y="6044"/>
                    </a:cubicBezTo>
                    <a:cubicBezTo>
                      <a:pt x="17660" y="6216"/>
                      <a:pt x="17763" y="6361"/>
                      <a:pt x="17910" y="6449"/>
                    </a:cubicBezTo>
                    <a:lnTo>
                      <a:pt x="17909" y="6451"/>
                    </a:lnTo>
                    <a:cubicBezTo>
                      <a:pt x="19460" y="7271"/>
                      <a:pt x="20520" y="8909"/>
                      <a:pt x="20520" y="10800"/>
                    </a:cubicBezTo>
                    <a:cubicBezTo>
                      <a:pt x="20520" y="12689"/>
                      <a:pt x="19463" y="14325"/>
                      <a:pt x="17915" y="15147"/>
                    </a:cubicBezTo>
                    <a:lnTo>
                      <a:pt x="17919" y="15152"/>
                    </a:lnTo>
                    <a:cubicBezTo>
                      <a:pt x="17771" y="15239"/>
                      <a:pt x="17668" y="15384"/>
                      <a:pt x="17668" y="15556"/>
                    </a:cubicBezTo>
                    <a:cubicBezTo>
                      <a:pt x="17668" y="15827"/>
                      <a:pt x="17910" y="16046"/>
                      <a:pt x="18208" y="16046"/>
                    </a:cubicBezTo>
                    <a:cubicBezTo>
                      <a:pt x="18306" y="16046"/>
                      <a:pt x="18393" y="16016"/>
                      <a:pt x="18473" y="15975"/>
                    </a:cubicBezTo>
                    <a:lnTo>
                      <a:pt x="18480" y="15985"/>
                    </a:lnTo>
                    <a:cubicBezTo>
                      <a:pt x="20338" y="14990"/>
                      <a:pt x="21600" y="13041"/>
                      <a:pt x="21600" y="10800"/>
                    </a:cubicBezTo>
                    <a:cubicBezTo>
                      <a:pt x="21600" y="8556"/>
                      <a:pt x="20334" y="6606"/>
                      <a:pt x="18472" y="5611"/>
                    </a:cubicBezTo>
                    <a:moveTo>
                      <a:pt x="11880" y="20121"/>
                    </a:moveTo>
                    <a:cubicBezTo>
                      <a:pt x="11880" y="20393"/>
                      <a:pt x="11637" y="20612"/>
                      <a:pt x="11337" y="20612"/>
                    </a:cubicBezTo>
                    <a:cubicBezTo>
                      <a:pt x="11181" y="20612"/>
                      <a:pt x="11043" y="20552"/>
                      <a:pt x="10944" y="20457"/>
                    </a:cubicBezTo>
                    <a:lnTo>
                      <a:pt x="10942" y="20459"/>
                    </a:lnTo>
                    <a:lnTo>
                      <a:pt x="10800" y="20342"/>
                    </a:lnTo>
                    <a:lnTo>
                      <a:pt x="10800" y="1256"/>
                    </a:lnTo>
                    <a:lnTo>
                      <a:pt x="10958" y="1126"/>
                    </a:lnTo>
                    <a:lnTo>
                      <a:pt x="10960" y="1127"/>
                    </a:lnTo>
                    <a:cubicBezTo>
                      <a:pt x="11058" y="1042"/>
                      <a:pt x="11190" y="988"/>
                      <a:pt x="11337" y="988"/>
                    </a:cubicBezTo>
                    <a:cubicBezTo>
                      <a:pt x="11637" y="988"/>
                      <a:pt x="11880" y="1208"/>
                      <a:pt x="11880" y="1480"/>
                    </a:cubicBezTo>
                    <a:cubicBezTo>
                      <a:pt x="11880" y="1480"/>
                      <a:pt x="11880" y="20121"/>
                      <a:pt x="11880" y="20121"/>
                    </a:cubicBezTo>
                    <a:close/>
                    <a:moveTo>
                      <a:pt x="9720" y="19448"/>
                    </a:moveTo>
                    <a:lnTo>
                      <a:pt x="4320" y="14979"/>
                    </a:lnTo>
                    <a:lnTo>
                      <a:pt x="4320" y="6607"/>
                    </a:lnTo>
                    <a:lnTo>
                      <a:pt x="4561" y="6407"/>
                    </a:lnTo>
                    <a:lnTo>
                      <a:pt x="4560" y="6406"/>
                    </a:lnTo>
                    <a:lnTo>
                      <a:pt x="9720" y="2147"/>
                    </a:lnTo>
                    <a:cubicBezTo>
                      <a:pt x="9720" y="2147"/>
                      <a:pt x="9720" y="19448"/>
                      <a:pt x="9720" y="19448"/>
                    </a:cubicBezTo>
                    <a:close/>
                    <a:moveTo>
                      <a:pt x="3240" y="14649"/>
                    </a:moveTo>
                    <a:cubicBezTo>
                      <a:pt x="2008" y="14285"/>
                      <a:pt x="1080" y="12700"/>
                      <a:pt x="1080" y="10800"/>
                    </a:cubicBezTo>
                    <a:cubicBezTo>
                      <a:pt x="1080" y="8900"/>
                      <a:pt x="2008" y="7316"/>
                      <a:pt x="3240" y="6952"/>
                    </a:cubicBezTo>
                    <a:cubicBezTo>
                      <a:pt x="3240" y="6952"/>
                      <a:pt x="3240" y="14649"/>
                      <a:pt x="3240" y="14649"/>
                    </a:cubicBezTo>
                    <a:close/>
                    <a:moveTo>
                      <a:pt x="12966" y="1472"/>
                    </a:moveTo>
                    <a:cubicBezTo>
                      <a:pt x="12966" y="659"/>
                      <a:pt x="12238" y="0"/>
                      <a:pt x="11339" y="0"/>
                    </a:cubicBezTo>
                    <a:cubicBezTo>
                      <a:pt x="10879" y="0"/>
                      <a:pt x="10466" y="175"/>
                      <a:pt x="10170" y="451"/>
                    </a:cubicBezTo>
                    <a:lnTo>
                      <a:pt x="3565" y="5905"/>
                    </a:lnTo>
                    <a:cubicBezTo>
                      <a:pt x="1578" y="6051"/>
                      <a:pt x="0" y="8183"/>
                      <a:pt x="0" y="10800"/>
                    </a:cubicBezTo>
                    <a:cubicBezTo>
                      <a:pt x="0" y="13426"/>
                      <a:pt x="1588" y="15564"/>
                      <a:pt x="3585" y="15697"/>
                    </a:cubicBezTo>
                    <a:lnTo>
                      <a:pt x="10170" y="21148"/>
                    </a:lnTo>
                    <a:cubicBezTo>
                      <a:pt x="10466" y="21426"/>
                      <a:pt x="10879" y="21600"/>
                      <a:pt x="11339" y="21600"/>
                    </a:cubicBezTo>
                    <a:cubicBezTo>
                      <a:pt x="12238" y="21600"/>
                      <a:pt x="12966" y="20941"/>
                      <a:pt x="12966" y="20129"/>
                    </a:cubicBezTo>
                    <a:cubicBezTo>
                      <a:pt x="12966" y="20110"/>
                      <a:pt x="12961" y="20093"/>
                      <a:pt x="12960" y="20074"/>
                    </a:cubicBezTo>
                    <a:lnTo>
                      <a:pt x="12960" y="1527"/>
                    </a:lnTo>
                    <a:cubicBezTo>
                      <a:pt x="12961" y="1508"/>
                      <a:pt x="12966" y="1490"/>
                      <a:pt x="12966" y="1472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8962" tIns="18962" rIns="18962" bIns="18962" anchor="ctr"/>
              <a:lstStyle/>
              <a:p>
                <a:pPr marL="0" marR="0" lvl="0" indent="0" algn="l" defTabSz="2266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49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+mn-lt"/>
                  <a:cs typeface="+mn-lt"/>
                  <a:sym typeface="Gill Sans"/>
                </a:endParaRPr>
              </a:p>
            </p:txBody>
          </p:sp>
        </p:grpSp>
        <p:pic>
          <p:nvPicPr>
            <p:cNvPr id="51" name="圖片 50">
              <a:extLst>
                <a:ext uri="{FF2B5EF4-FFF2-40B4-BE49-F238E27FC236}">
                  <a16:creationId xmlns:a16="http://schemas.microsoft.com/office/drawing/2014/main" id="{4FA63459-6CB2-46F2-834A-F7D36C345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22"/>
            <a:stretch/>
          </p:blipFill>
          <p:spPr>
            <a:xfrm>
              <a:off x="1994156" y="4356047"/>
              <a:ext cx="1217175" cy="8107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D7C28690-859E-47CE-B2C7-5F0538C714C9}"/>
              </a:ext>
            </a:extLst>
          </p:cNvPr>
          <p:cNvGrpSpPr/>
          <p:nvPr/>
        </p:nvGrpSpPr>
        <p:grpSpPr>
          <a:xfrm>
            <a:off x="8611576" y="2791646"/>
            <a:ext cx="2710912" cy="2411245"/>
            <a:chOff x="8183779" y="4386975"/>
            <a:chExt cx="2710912" cy="2411245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E299BC8-1171-4450-90BC-BFDFF660E495}"/>
                </a:ext>
              </a:extLst>
            </p:cNvPr>
            <p:cNvGrpSpPr/>
            <p:nvPr/>
          </p:nvGrpSpPr>
          <p:grpSpPr>
            <a:xfrm>
              <a:off x="8246161" y="4819621"/>
              <a:ext cx="2648530" cy="1978599"/>
              <a:chOff x="8674100" y="4327909"/>
              <a:chExt cx="2648530" cy="1978599"/>
            </a:xfrm>
          </p:grpSpPr>
          <p:sp>
            <p:nvSpPr>
              <p:cNvPr id="18" name="TextBox 33"/>
              <p:cNvSpPr txBox="1"/>
              <p:nvPr/>
            </p:nvSpPr>
            <p:spPr>
              <a:xfrm>
                <a:off x="9116658" y="4992538"/>
                <a:ext cx="15997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b="1" spc="597" dirty="0">
                    <a:solidFill>
                      <a:prstClr val="black"/>
                    </a:solidFill>
                    <a:ea typeface="+mn-lt"/>
                    <a:cs typeface="Oswald" charset="0"/>
                  </a:rPr>
                  <a:t>藍芽</a:t>
                </a:r>
                <a:r>
                  <a:rPr lang="en-US" altLang="zh-CN" sz="2400" b="1" spc="597" dirty="0">
                    <a:solidFill>
                      <a:prstClr val="black"/>
                    </a:solidFill>
                    <a:ea typeface="+mn-lt"/>
                    <a:cs typeface="Oswald" charset="0"/>
                  </a:rPr>
                  <a:t>5.0</a:t>
                </a:r>
                <a:endParaRPr kumimoji="0" lang="zh-CN" altLang="en-US" sz="2400" b="1" i="0" u="none" strike="noStrike" kern="1200" cap="none" spc="597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Oswald" charset="0"/>
                </a:endParaRPr>
              </a:p>
            </p:txBody>
          </p:sp>
          <p:sp>
            <p:nvSpPr>
              <p:cNvPr id="19" name="TextBox 34"/>
              <p:cNvSpPr txBox="1"/>
              <p:nvPr/>
            </p:nvSpPr>
            <p:spPr>
              <a:xfrm>
                <a:off x="8674100" y="5454031"/>
                <a:ext cx="2648530" cy="85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2000"/>
                  </a:lnSpc>
                  <a:buClrTx/>
                  <a:buSzTx/>
                  <a:buFont typeface="Arial" panose="020B0604020202020204" pitchFamily="34" charset="0"/>
                  <a:defRPr/>
                </a:pPr>
                <a:r>
                  <a:rPr lang="zh-TW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cs typeface="+mn-lt"/>
                    <a:sym typeface="+mn-lt"/>
                  </a:rPr>
                  <a:t>透過藍芽</a:t>
                </a:r>
                <a:r>
                  <a:rPr lang="en-US" altLang="zh-TW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cs typeface="+mn-lt"/>
                    <a:sym typeface="+mn-lt"/>
                  </a:rPr>
                  <a:t>5.0</a:t>
                </a:r>
                <a:r>
                  <a:rPr lang="zh-TW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cs typeface="+mn-lt"/>
                    <a:sym typeface="+mn-lt"/>
                  </a:rPr>
                  <a:t>的技術，能使信號發送到半徑</a:t>
                </a:r>
                <a:r>
                  <a:rPr lang="en-US" altLang="zh-TW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cs typeface="+mn-lt"/>
                    <a:sym typeface="+mn-lt"/>
                  </a:rPr>
                  <a:t>300</a:t>
                </a:r>
                <a:r>
                  <a:rPr lang="zh-TW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cs typeface="+mn-lt"/>
                    <a:sym typeface="+mn-lt"/>
                  </a:rPr>
                  <a:t>公尺內的範圍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typeface="+mn-lt"/>
                </a:endParaRPr>
              </a:p>
            </p:txBody>
          </p:sp>
          <p:sp>
            <p:nvSpPr>
              <p:cNvPr id="22" name="Shape 2686"/>
              <p:cNvSpPr/>
              <p:nvPr/>
            </p:nvSpPr>
            <p:spPr>
              <a:xfrm>
                <a:off x="9676375" y="4327909"/>
                <a:ext cx="380024" cy="380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7673"/>
                    </a:moveTo>
                    <a:cubicBezTo>
                      <a:pt x="20618" y="18215"/>
                      <a:pt x="20178" y="18655"/>
                      <a:pt x="19636" y="18655"/>
                    </a:cubicBezTo>
                    <a:lnTo>
                      <a:pt x="19636" y="14727"/>
                    </a:lnTo>
                    <a:cubicBezTo>
                      <a:pt x="20178" y="14727"/>
                      <a:pt x="20618" y="15167"/>
                      <a:pt x="20618" y="15709"/>
                    </a:cubicBezTo>
                    <a:cubicBezTo>
                      <a:pt x="20618" y="15709"/>
                      <a:pt x="20618" y="17673"/>
                      <a:pt x="20618" y="17673"/>
                    </a:cubicBezTo>
                    <a:close/>
                    <a:moveTo>
                      <a:pt x="18655" y="19145"/>
                    </a:moveTo>
                    <a:cubicBezTo>
                      <a:pt x="18655" y="19959"/>
                      <a:pt x="17995" y="20618"/>
                      <a:pt x="17182" y="20618"/>
                    </a:cubicBezTo>
                    <a:cubicBezTo>
                      <a:pt x="16368" y="20618"/>
                      <a:pt x="15709" y="19959"/>
                      <a:pt x="15709" y="19145"/>
                    </a:cubicBezTo>
                    <a:lnTo>
                      <a:pt x="15709" y="14236"/>
                    </a:lnTo>
                    <a:cubicBezTo>
                      <a:pt x="15709" y="13424"/>
                      <a:pt x="16368" y="12764"/>
                      <a:pt x="17182" y="12764"/>
                    </a:cubicBezTo>
                    <a:cubicBezTo>
                      <a:pt x="17995" y="12764"/>
                      <a:pt x="18655" y="13424"/>
                      <a:pt x="18655" y="14236"/>
                    </a:cubicBezTo>
                    <a:cubicBezTo>
                      <a:pt x="18655" y="14236"/>
                      <a:pt x="18655" y="19145"/>
                      <a:pt x="18655" y="19145"/>
                    </a:cubicBezTo>
                    <a:close/>
                    <a:moveTo>
                      <a:pt x="4418" y="12764"/>
                    </a:moveTo>
                    <a:cubicBezTo>
                      <a:pt x="5231" y="12764"/>
                      <a:pt x="5891" y="13424"/>
                      <a:pt x="5891" y="14236"/>
                    </a:cubicBezTo>
                    <a:lnTo>
                      <a:pt x="5891" y="19145"/>
                    </a:lnTo>
                    <a:cubicBezTo>
                      <a:pt x="5891" y="19959"/>
                      <a:pt x="5231" y="20618"/>
                      <a:pt x="4418" y="20618"/>
                    </a:cubicBezTo>
                    <a:cubicBezTo>
                      <a:pt x="3605" y="20618"/>
                      <a:pt x="2945" y="19959"/>
                      <a:pt x="2945" y="19145"/>
                    </a:cubicBezTo>
                    <a:lnTo>
                      <a:pt x="2945" y="14236"/>
                    </a:lnTo>
                    <a:cubicBezTo>
                      <a:pt x="2945" y="13424"/>
                      <a:pt x="3605" y="12764"/>
                      <a:pt x="4418" y="12764"/>
                    </a:cubicBezTo>
                    <a:moveTo>
                      <a:pt x="1964" y="18655"/>
                    </a:moveTo>
                    <a:cubicBezTo>
                      <a:pt x="1422" y="18655"/>
                      <a:pt x="982" y="18215"/>
                      <a:pt x="982" y="17673"/>
                    </a:cubicBezTo>
                    <a:lnTo>
                      <a:pt x="982" y="15709"/>
                    </a:lnTo>
                    <a:cubicBezTo>
                      <a:pt x="982" y="15167"/>
                      <a:pt x="1422" y="14727"/>
                      <a:pt x="1964" y="14727"/>
                    </a:cubicBezTo>
                    <a:cubicBezTo>
                      <a:pt x="1964" y="14727"/>
                      <a:pt x="1964" y="18655"/>
                      <a:pt x="1964" y="18655"/>
                    </a:cubicBezTo>
                    <a:close/>
                    <a:moveTo>
                      <a:pt x="19636" y="13745"/>
                    </a:moveTo>
                    <a:lnTo>
                      <a:pt x="19636" y="5891"/>
                    </a:lnTo>
                    <a:cubicBezTo>
                      <a:pt x="19636" y="2638"/>
                      <a:pt x="16999" y="0"/>
                      <a:pt x="13745" y="0"/>
                    </a:cubicBezTo>
                    <a:lnTo>
                      <a:pt x="7855" y="0"/>
                    </a:lnTo>
                    <a:cubicBezTo>
                      <a:pt x="4601" y="0"/>
                      <a:pt x="1964" y="2638"/>
                      <a:pt x="1964" y="5891"/>
                    </a:cubicBezTo>
                    <a:lnTo>
                      <a:pt x="1964" y="13745"/>
                    </a:lnTo>
                    <a:cubicBezTo>
                      <a:pt x="879" y="13745"/>
                      <a:pt x="0" y="14625"/>
                      <a:pt x="0" y="15709"/>
                    </a:cubicBezTo>
                    <a:lnTo>
                      <a:pt x="0" y="17673"/>
                    </a:lnTo>
                    <a:cubicBezTo>
                      <a:pt x="0" y="18757"/>
                      <a:pt x="879" y="19636"/>
                      <a:pt x="1964" y="19636"/>
                    </a:cubicBezTo>
                    <a:lnTo>
                      <a:pt x="2013" y="19636"/>
                    </a:lnTo>
                    <a:cubicBezTo>
                      <a:pt x="2241" y="20757"/>
                      <a:pt x="3231" y="21600"/>
                      <a:pt x="4418" y="21600"/>
                    </a:cubicBezTo>
                    <a:cubicBezTo>
                      <a:pt x="5774" y="21600"/>
                      <a:pt x="6873" y="20501"/>
                      <a:pt x="6873" y="19145"/>
                    </a:cubicBezTo>
                    <a:lnTo>
                      <a:pt x="6873" y="14236"/>
                    </a:lnTo>
                    <a:cubicBezTo>
                      <a:pt x="6873" y="12881"/>
                      <a:pt x="5774" y="11782"/>
                      <a:pt x="4418" y="11782"/>
                    </a:cubicBezTo>
                    <a:cubicBezTo>
                      <a:pt x="3863" y="11782"/>
                      <a:pt x="3357" y="11973"/>
                      <a:pt x="2945" y="12284"/>
                    </a:cubicBezTo>
                    <a:lnTo>
                      <a:pt x="2945" y="5891"/>
                    </a:lnTo>
                    <a:cubicBezTo>
                      <a:pt x="2945" y="3180"/>
                      <a:pt x="5144" y="982"/>
                      <a:pt x="7855" y="982"/>
                    </a:cubicBezTo>
                    <a:lnTo>
                      <a:pt x="13745" y="982"/>
                    </a:lnTo>
                    <a:cubicBezTo>
                      <a:pt x="16456" y="982"/>
                      <a:pt x="18655" y="3180"/>
                      <a:pt x="18655" y="5891"/>
                    </a:cubicBezTo>
                    <a:lnTo>
                      <a:pt x="18655" y="12284"/>
                    </a:lnTo>
                    <a:cubicBezTo>
                      <a:pt x="18243" y="11973"/>
                      <a:pt x="17737" y="11782"/>
                      <a:pt x="17182" y="11782"/>
                    </a:cubicBezTo>
                    <a:cubicBezTo>
                      <a:pt x="15826" y="11782"/>
                      <a:pt x="14727" y="12881"/>
                      <a:pt x="14727" y="14236"/>
                    </a:cubicBezTo>
                    <a:lnTo>
                      <a:pt x="14727" y="19145"/>
                    </a:lnTo>
                    <a:cubicBezTo>
                      <a:pt x="14727" y="20501"/>
                      <a:pt x="15826" y="21600"/>
                      <a:pt x="17182" y="21600"/>
                    </a:cubicBezTo>
                    <a:cubicBezTo>
                      <a:pt x="18369" y="21600"/>
                      <a:pt x="19359" y="20757"/>
                      <a:pt x="19587" y="19636"/>
                    </a:cubicBezTo>
                    <a:lnTo>
                      <a:pt x="19636" y="19636"/>
                    </a:lnTo>
                    <a:cubicBezTo>
                      <a:pt x="20721" y="19636"/>
                      <a:pt x="21600" y="18757"/>
                      <a:pt x="21600" y="17673"/>
                    </a:cubicBezTo>
                    <a:lnTo>
                      <a:pt x="21600" y="15709"/>
                    </a:lnTo>
                    <a:cubicBezTo>
                      <a:pt x="21600" y="14625"/>
                      <a:pt x="20721" y="13745"/>
                      <a:pt x="19636" y="1374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8962" tIns="18962" rIns="18962" bIns="18962" anchor="ctr"/>
              <a:lstStyle/>
              <a:p>
                <a:pPr marL="0" marR="0" lvl="0" indent="0" algn="l" defTabSz="2266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49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+mn-lt"/>
                  <a:cs typeface="+mn-lt"/>
                  <a:sym typeface="Gill Sans"/>
                </a:endParaRPr>
              </a:p>
            </p:txBody>
          </p:sp>
        </p:grpSp>
        <p:pic>
          <p:nvPicPr>
            <p:cNvPr id="53" name="圖片 52">
              <a:extLst>
                <a:ext uri="{FF2B5EF4-FFF2-40B4-BE49-F238E27FC236}">
                  <a16:creationId xmlns:a16="http://schemas.microsoft.com/office/drawing/2014/main" id="{E2F24B99-D191-40A9-8D00-71998F365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779" y="4386975"/>
              <a:ext cx="2710912" cy="1355456"/>
            </a:xfrm>
            <a:prstGeom prst="rect">
              <a:avLst/>
            </a:prstGeom>
          </p:spPr>
        </p:pic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F1E3C6DE-F078-456B-92D2-06A767AAABD2}"/>
              </a:ext>
            </a:extLst>
          </p:cNvPr>
          <p:cNvGrpSpPr/>
          <p:nvPr/>
        </p:nvGrpSpPr>
        <p:grpSpPr>
          <a:xfrm>
            <a:off x="4532998" y="2513378"/>
            <a:ext cx="3678498" cy="3117036"/>
            <a:chOff x="4119308" y="2443562"/>
            <a:chExt cx="4142903" cy="3482094"/>
          </a:xfrm>
        </p:grpSpPr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310C7747-E15E-4CF4-AD0C-407EFBB7E5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91"/>
            <a:stretch/>
          </p:blipFill>
          <p:spPr>
            <a:xfrm>
              <a:off x="4126573" y="2832909"/>
              <a:ext cx="4080277" cy="2703602"/>
            </a:xfrm>
            <a:prstGeom prst="rect">
              <a:avLst/>
            </a:prstGeom>
          </p:spPr>
        </p:pic>
        <p:cxnSp>
          <p:nvCxnSpPr>
            <p:cNvPr id="80" name="直線接點 79">
              <a:extLst>
                <a:ext uri="{FF2B5EF4-FFF2-40B4-BE49-F238E27FC236}">
                  <a16:creationId xmlns:a16="http://schemas.microsoft.com/office/drawing/2014/main" id="{6552352D-9ED7-4379-A977-63DBF4CB22F2}"/>
                </a:ext>
              </a:extLst>
            </p:cNvPr>
            <p:cNvCxnSpPr>
              <a:cxnSpLocks/>
            </p:cNvCxnSpPr>
            <p:nvPr/>
          </p:nvCxnSpPr>
          <p:spPr>
            <a:xfrm>
              <a:off x="5583163" y="5759028"/>
              <a:ext cx="267904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>
              <a:extLst>
                <a:ext uri="{FF2B5EF4-FFF2-40B4-BE49-F238E27FC236}">
                  <a16:creationId xmlns:a16="http://schemas.microsoft.com/office/drawing/2014/main" id="{0FEC5CA1-8DD5-448D-97B8-56C069059FF7}"/>
                </a:ext>
              </a:extLst>
            </p:cNvPr>
            <p:cNvCxnSpPr>
              <a:cxnSpLocks/>
            </p:cNvCxnSpPr>
            <p:nvPr/>
          </p:nvCxnSpPr>
          <p:spPr>
            <a:xfrm>
              <a:off x="4839828" y="5910531"/>
              <a:ext cx="2040138" cy="151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9BEA5E5C-5993-479B-ACDF-73B388328013}"/>
                </a:ext>
              </a:extLst>
            </p:cNvPr>
            <p:cNvSpPr/>
            <p:nvPr/>
          </p:nvSpPr>
          <p:spPr>
            <a:xfrm>
              <a:off x="4705434" y="2832909"/>
              <a:ext cx="154669" cy="2703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0697273D-A385-44BF-B5C6-63F1EAC18CC7}"/>
                </a:ext>
              </a:extLst>
            </p:cNvPr>
            <p:cNvSpPr/>
            <p:nvPr/>
          </p:nvSpPr>
          <p:spPr>
            <a:xfrm>
              <a:off x="7552589" y="2832908"/>
              <a:ext cx="154669" cy="2703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441F324F-0744-4194-BD0E-99328B3719DA}"/>
                </a:ext>
              </a:extLst>
            </p:cNvPr>
            <p:cNvSpPr/>
            <p:nvPr/>
          </p:nvSpPr>
          <p:spPr>
            <a:xfrm rot="5400000">
              <a:off x="4319859" y="3244645"/>
              <a:ext cx="185024" cy="5861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E2964E86-FD6E-48D6-AF74-F781A8DB1BD4}"/>
                </a:ext>
              </a:extLst>
            </p:cNvPr>
            <p:cNvSpPr/>
            <p:nvPr/>
          </p:nvSpPr>
          <p:spPr>
            <a:xfrm rot="5400000">
              <a:off x="6112619" y="3153132"/>
              <a:ext cx="163546" cy="27091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6" name="直線接點 105">
              <a:extLst>
                <a:ext uri="{FF2B5EF4-FFF2-40B4-BE49-F238E27FC236}">
                  <a16:creationId xmlns:a16="http://schemas.microsoft.com/office/drawing/2014/main" id="{CB0C97F7-AE6A-431C-A620-ACF4096CF39E}"/>
                </a:ext>
              </a:extLst>
            </p:cNvPr>
            <p:cNvCxnSpPr>
              <a:cxnSpLocks/>
            </p:cNvCxnSpPr>
            <p:nvPr/>
          </p:nvCxnSpPr>
          <p:spPr>
            <a:xfrm>
              <a:off x="4869908" y="2443562"/>
              <a:ext cx="267904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>
              <a:extLst>
                <a:ext uri="{FF2B5EF4-FFF2-40B4-BE49-F238E27FC236}">
                  <a16:creationId xmlns:a16="http://schemas.microsoft.com/office/drawing/2014/main" id="{99D391A8-6687-439D-9730-707A52D3D06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573" y="2595065"/>
              <a:ext cx="2040138" cy="1512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7">
            <a:extLst>
              <a:ext uri="{FF2B5EF4-FFF2-40B4-BE49-F238E27FC236}">
                <a16:creationId xmlns:a16="http://schemas.microsoft.com/office/drawing/2014/main" id="{F4B8B3A9-57BC-4B90-92B2-5DC7759E7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63" y="231292"/>
            <a:ext cx="31550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hangingPunct="0"/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等线"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0</a:t>
            </a:r>
            <a:r>
              <a:rPr lang="en-US" altLang="zh-TW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等线"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2</a:t>
            </a:r>
            <a:r>
              <a:rPr lang="en-US" altLang="zh-CN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等线"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.</a:t>
            </a:r>
            <a:r>
              <a:rPr lang="zh-CN" altLang="en-US" sz="2800" kern="0" noProof="1">
                <a:gradFill>
                  <a:gsLst>
                    <a:gs pos="0">
                      <a:srgbClr val="1557C6"/>
                    </a:gs>
                    <a:gs pos="100000">
                      <a:srgbClr val="8CB1F4"/>
                    </a:gs>
                  </a:gsLst>
                  <a:lin ang="5400000" scaled="1"/>
                </a:gradFill>
                <a:latin typeface="等线"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研究方法、工具</a:t>
            </a:r>
          </a:p>
        </p:txBody>
      </p:sp>
    </p:spTree>
    <p:extLst>
      <p:ext uri="{BB962C8B-B14F-4D97-AF65-F5344CB8AC3E}">
        <p14:creationId xmlns:p14="http://schemas.microsoft.com/office/powerpoint/2010/main" val="26838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49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46564" y="0"/>
            <a:ext cx="12979400" cy="6858000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 flipH="1">
            <a:off x="6483056" y="2549730"/>
            <a:ext cx="2655081" cy="1758542"/>
          </a:xfrm>
          <a:custGeom>
            <a:avLst/>
            <a:gdLst>
              <a:gd name="connsiteX0" fmla="*/ 0 w 4991100"/>
              <a:gd name="connsiteY0" fmla="*/ 0 h 4819650"/>
              <a:gd name="connsiteX1" fmla="*/ 4991100 w 4991100"/>
              <a:gd name="connsiteY1" fmla="*/ 0 h 4819650"/>
              <a:gd name="connsiteX2" fmla="*/ 4991100 w 4991100"/>
              <a:gd name="connsiteY2" fmla="*/ 4819650 h 4819650"/>
              <a:gd name="connsiteX3" fmla="*/ 0 w 4991100"/>
              <a:gd name="connsiteY3" fmla="*/ 4819650 h 4819650"/>
              <a:gd name="connsiteX4" fmla="*/ 0 w 4991100"/>
              <a:gd name="connsiteY4" fmla="*/ 4314825 h 4819650"/>
              <a:gd name="connsiteX5" fmla="*/ 1581150 w 4991100"/>
              <a:gd name="connsiteY5" fmla="*/ 4314825 h 4819650"/>
              <a:gd name="connsiteX6" fmla="*/ 1581150 w 4991100"/>
              <a:gd name="connsiteY6" fmla="*/ 504825 h 4819650"/>
              <a:gd name="connsiteX7" fmla="*/ 0 w 4991100"/>
              <a:gd name="connsiteY7" fmla="*/ 504825 h 4819650"/>
              <a:gd name="connsiteX8" fmla="*/ 0 w 4991100"/>
              <a:gd name="connsiteY8" fmla="*/ 0 h 4819650"/>
              <a:gd name="connsiteX0-1" fmla="*/ 1581150 w 4991100"/>
              <a:gd name="connsiteY0-2" fmla="*/ 504825 h 4819650"/>
              <a:gd name="connsiteX1-3" fmla="*/ 0 w 4991100"/>
              <a:gd name="connsiteY1-4" fmla="*/ 504825 h 4819650"/>
              <a:gd name="connsiteX2-5" fmla="*/ 0 w 4991100"/>
              <a:gd name="connsiteY2-6" fmla="*/ 0 h 4819650"/>
              <a:gd name="connsiteX3-7" fmla="*/ 4991100 w 4991100"/>
              <a:gd name="connsiteY3-8" fmla="*/ 0 h 4819650"/>
              <a:gd name="connsiteX4-9" fmla="*/ 4991100 w 4991100"/>
              <a:gd name="connsiteY4-10" fmla="*/ 4819650 h 4819650"/>
              <a:gd name="connsiteX5-11" fmla="*/ 0 w 4991100"/>
              <a:gd name="connsiteY5-12" fmla="*/ 4819650 h 4819650"/>
              <a:gd name="connsiteX6-13" fmla="*/ 0 w 4991100"/>
              <a:gd name="connsiteY6-14" fmla="*/ 4314825 h 4819650"/>
              <a:gd name="connsiteX7-15" fmla="*/ 1581150 w 4991100"/>
              <a:gd name="connsiteY7-16" fmla="*/ 4314825 h 4819650"/>
              <a:gd name="connsiteX8-17" fmla="*/ 1672590 w 4991100"/>
              <a:gd name="connsiteY8-18" fmla="*/ 596265 h 4819650"/>
              <a:gd name="connsiteX0-19" fmla="*/ 1581150 w 4991100"/>
              <a:gd name="connsiteY0-20" fmla="*/ 504825 h 4819650"/>
              <a:gd name="connsiteX1-21" fmla="*/ 0 w 4991100"/>
              <a:gd name="connsiteY1-22" fmla="*/ 504825 h 4819650"/>
              <a:gd name="connsiteX2-23" fmla="*/ 0 w 4991100"/>
              <a:gd name="connsiteY2-24" fmla="*/ 0 h 4819650"/>
              <a:gd name="connsiteX3-25" fmla="*/ 4991100 w 4991100"/>
              <a:gd name="connsiteY3-26" fmla="*/ 0 h 4819650"/>
              <a:gd name="connsiteX4-27" fmla="*/ 4991100 w 4991100"/>
              <a:gd name="connsiteY4-28" fmla="*/ 4819650 h 4819650"/>
              <a:gd name="connsiteX5-29" fmla="*/ 0 w 4991100"/>
              <a:gd name="connsiteY5-30" fmla="*/ 4819650 h 4819650"/>
              <a:gd name="connsiteX6-31" fmla="*/ 0 w 4991100"/>
              <a:gd name="connsiteY6-32" fmla="*/ 4314825 h 4819650"/>
              <a:gd name="connsiteX7-33" fmla="*/ 1581150 w 4991100"/>
              <a:gd name="connsiteY7-34" fmla="*/ 4314825 h 4819650"/>
              <a:gd name="connsiteX0-35" fmla="*/ 0 w 4991100"/>
              <a:gd name="connsiteY0-36" fmla="*/ 504825 h 4819650"/>
              <a:gd name="connsiteX1-37" fmla="*/ 0 w 4991100"/>
              <a:gd name="connsiteY1-38" fmla="*/ 0 h 4819650"/>
              <a:gd name="connsiteX2-39" fmla="*/ 4991100 w 4991100"/>
              <a:gd name="connsiteY2-40" fmla="*/ 0 h 4819650"/>
              <a:gd name="connsiteX3-41" fmla="*/ 4991100 w 4991100"/>
              <a:gd name="connsiteY3-42" fmla="*/ 4819650 h 4819650"/>
              <a:gd name="connsiteX4-43" fmla="*/ 0 w 4991100"/>
              <a:gd name="connsiteY4-44" fmla="*/ 4819650 h 4819650"/>
              <a:gd name="connsiteX5-45" fmla="*/ 0 w 4991100"/>
              <a:gd name="connsiteY5-46" fmla="*/ 4314825 h 4819650"/>
              <a:gd name="connsiteX6-47" fmla="*/ 1581150 w 4991100"/>
              <a:gd name="connsiteY6-48" fmla="*/ 4314825 h 4819650"/>
              <a:gd name="connsiteX0-49" fmla="*/ 0 w 4991100"/>
              <a:gd name="connsiteY0-50" fmla="*/ 504825 h 4819650"/>
              <a:gd name="connsiteX1-51" fmla="*/ 0 w 4991100"/>
              <a:gd name="connsiteY1-52" fmla="*/ 0 h 4819650"/>
              <a:gd name="connsiteX2-53" fmla="*/ 4991100 w 4991100"/>
              <a:gd name="connsiteY2-54" fmla="*/ 0 h 4819650"/>
              <a:gd name="connsiteX3-55" fmla="*/ 4991100 w 4991100"/>
              <a:gd name="connsiteY3-56" fmla="*/ 4819650 h 4819650"/>
              <a:gd name="connsiteX4-57" fmla="*/ 0 w 4991100"/>
              <a:gd name="connsiteY4-58" fmla="*/ 4819650 h 4819650"/>
              <a:gd name="connsiteX5-59" fmla="*/ 0 w 4991100"/>
              <a:gd name="connsiteY5-60" fmla="*/ 4314825 h 4819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991100" h="4819650">
                <a:moveTo>
                  <a:pt x="0" y="504825"/>
                </a:moveTo>
                <a:lnTo>
                  <a:pt x="0" y="0"/>
                </a:lnTo>
                <a:lnTo>
                  <a:pt x="4991100" y="0"/>
                </a:lnTo>
                <a:lnTo>
                  <a:pt x="4991100" y="4819650"/>
                </a:lnTo>
                <a:lnTo>
                  <a:pt x="0" y="4819650"/>
                </a:lnTo>
                <a:lnTo>
                  <a:pt x="0" y="4314825"/>
                </a:lnTo>
              </a:path>
            </a:pathLst>
          </a:custGeom>
          <a:noFill/>
          <a:ln w="63500">
            <a:gradFill>
              <a:gsLst>
                <a:gs pos="0">
                  <a:srgbClr val="1557C6"/>
                </a:gs>
                <a:gs pos="100000">
                  <a:srgbClr val="6295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solidFill>
                <a:srgbClr val="4280ED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92830" y="2885883"/>
            <a:ext cx="2631440" cy="7372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2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rPr>
              <a:t>系統架構</a:t>
            </a:r>
          </a:p>
        </p:txBody>
      </p:sp>
      <p:sp>
        <p:nvSpPr>
          <p:cNvPr id="13" name="矩形 12"/>
          <p:cNvSpPr/>
          <p:nvPr/>
        </p:nvSpPr>
        <p:spPr>
          <a:xfrm>
            <a:off x="6716117" y="3642529"/>
            <a:ext cx="48440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>
              <a:lnSpc>
                <a:spcPts val="1800"/>
              </a:lnSpc>
              <a:defRPr/>
            </a:pPr>
            <a:r>
              <a:rPr lang="zh-TW" altLang="en-US" dirty="0"/>
              <a:t>系統架構、系統流程圖</a:t>
            </a:r>
            <a:endParaRPr lang="zh-CN" altLang="en-US" sz="3200" kern="0" noProof="1">
              <a:solidFill>
                <a:srgbClr val="3A3736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41098" y="2967442"/>
            <a:ext cx="27478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defRPr/>
            </a:pPr>
            <a:r>
              <a:rPr lang="en-US" altLang="zh-CN" sz="5400" b="1" i="1" kern="0" dirty="0">
                <a:solidFill>
                  <a:srgbClr val="4280ED"/>
                </a:solidFill>
                <a:latin typeface="Century Gothic" panose="020B0502020202020204" pitchFamily="34" charset="0"/>
                <a:ea typeface="Noto Sans S Chinese Bold" panose="020B0800000000000000" pitchFamily="34" charset="-122"/>
              </a:rPr>
              <a:t>PART 03</a:t>
            </a:r>
            <a:endParaRPr lang="zh-CN" altLang="en-US" sz="7200" b="1" i="1" kern="0" dirty="0">
              <a:solidFill>
                <a:srgbClr val="4280ED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260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flip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11" grpId="0" bldLvl="0" animBg="1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新品发布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1045</Words>
  <Application>Microsoft Office PowerPoint</Application>
  <PresentationFormat>寬螢幕</PresentationFormat>
  <Paragraphs>166</Paragraphs>
  <Slides>24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40" baseType="lpstr">
      <vt:lpstr>Arial Unicode MS</vt:lpstr>
      <vt:lpstr>等线</vt:lpstr>
      <vt:lpstr>等线 Light</vt:lpstr>
      <vt:lpstr>FZHei-B01S</vt:lpstr>
      <vt:lpstr>Gill Sans</vt:lpstr>
      <vt:lpstr>微软雅黑</vt:lpstr>
      <vt:lpstr>Noto Sans S Chinese Bold</vt:lpstr>
      <vt:lpstr>Open Sans</vt:lpstr>
      <vt:lpstr>Oswald</vt:lpstr>
      <vt:lpstr>宋体</vt:lpstr>
      <vt:lpstr>微軟正黑體</vt:lpstr>
      <vt:lpstr>新細明體</vt:lpstr>
      <vt:lpstr>Agency FB</vt:lpstr>
      <vt:lpstr>Arial</vt:lpstr>
      <vt:lpstr>Century Gothic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崇哲 黃</dc:creator>
  <cp:lastModifiedBy>崇哲 黃</cp:lastModifiedBy>
  <cp:revision>2</cp:revision>
  <dcterms:created xsi:type="dcterms:W3CDTF">2020-06-08T14:37:42Z</dcterms:created>
  <dcterms:modified xsi:type="dcterms:W3CDTF">2020-06-08T14:54:38Z</dcterms:modified>
</cp:coreProperties>
</file>